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4.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5.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6.xml" ContentType="application/vnd.openxmlformats-officedocument.presentationml.tags+xml"/>
  <Override PartName="/ppt/notesSlides/notesSlide11.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notesSlides/notesSlide12.xml" ContentType="application/vnd.openxmlformats-officedocument.presentationml.notesSlide+xml"/>
  <Override PartName="/ppt/tags/tag9.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5" r:id="rId2"/>
  </p:sldMasterIdLst>
  <p:notesMasterIdLst>
    <p:notesMasterId r:id="rId20"/>
  </p:notesMasterIdLst>
  <p:sldIdLst>
    <p:sldId id="672" r:id="rId3"/>
    <p:sldId id="699" r:id="rId4"/>
    <p:sldId id="740" r:id="rId5"/>
    <p:sldId id="739" r:id="rId6"/>
    <p:sldId id="741" r:id="rId7"/>
    <p:sldId id="743" r:id="rId8"/>
    <p:sldId id="742" r:id="rId9"/>
    <p:sldId id="744" r:id="rId10"/>
    <p:sldId id="736" r:id="rId11"/>
    <p:sldId id="745" r:id="rId12"/>
    <p:sldId id="746" r:id="rId13"/>
    <p:sldId id="707" r:id="rId14"/>
    <p:sldId id="704" r:id="rId15"/>
    <p:sldId id="731" r:id="rId16"/>
    <p:sldId id="651" r:id="rId17"/>
    <p:sldId id="747" r:id="rId18"/>
    <p:sldId id="698" r:id="rId19"/>
  </p:sldIdLst>
  <p:sldSz cx="12192000" cy="6858000"/>
  <p:notesSz cx="6858000" cy="9144000"/>
  <p:custDataLst>
    <p:tags r:id="rId21"/>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F43CF2C3-3950-4E40-A02F-66DCCF188A6B}">
          <p14:sldIdLst>
            <p14:sldId id="672"/>
            <p14:sldId id="699"/>
            <p14:sldId id="740"/>
            <p14:sldId id="739"/>
            <p14:sldId id="741"/>
            <p14:sldId id="743"/>
            <p14:sldId id="742"/>
            <p14:sldId id="744"/>
            <p14:sldId id="736"/>
            <p14:sldId id="745"/>
            <p14:sldId id="746"/>
            <p14:sldId id="707"/>
            <p14:sldId id="704"/>
            <p14:sldId id="731"/>
            <p14:sldId id="651"/>
            <p14:sldId id="747"/>
            <p14:sldId id="698"/>
          </p14:sldIdLst>
        </p14:section>
        <p14:section name="附录-素材" id="{3050140B-5B37-47BE-8423-F6A0577ED44C}">
          <p14:sldIdLst/>
        </p14:section>
        <p14:section name="使用规范" id="{47918508-6F2A-4DC8-ACB3-0B9712E4E20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66666"/>
    <a:srgbClr val="FDFCFB"/>
    <a:srgbClr val="FFC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85" autoAdjust="0"/>
    <p:restoredTop sz="86991" autoAdjust="0"/>
  </p:normalViewPr>
  <p:slideViewPr>
    <p:cSldViewPr snapToGrid="0">
      <p:cViewPr varScale="1">
        <p:scale>
          <a:sx n="83" d="100"/>
          <a:sy n="83" d="100"/>
        </p:scale>
        <p:origin x="590" y="62"/>
      </p:cViewPr>
      <p:guideLst/>
    </p:cSldViewPr>
  </p:slideViewPr>
  <p:notesTextViewPr>
    <p:cViewPr>
      <p:scale>
        <a:sx n="1" d="1"/>
        <a:sy n="1" d="1"/>
      </p:scale>
      <p:origin x="0" y="0"/>
    </p:cViewPr>
  </p:notesTextViewPr>
  <p:sorterViewPr>
    <p:cViewPr>
      <p:scale>
        <a:sx n="125" d="100"/>
        <a:sy n="125" d="100"/>
      </p:scale>
      <p:origin x="0" y="-3985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 Type="http://schemas.openxmlformats.org/officeDocument/2006/relationships/slide" Target="slides/slide1.xml"/><Relationship Id="rId21" Type="http://schemas.openxmlformats.org/officeDocument/2006/relationships/tags" Target="tags/tag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1F51752-2BA6-4267-BD9C-0255A6E7A7A8}" type="datetimeFigureOut">
              <a:rPr lang="zh-CN" altLang="en-US" smtClean="0"/>
              <a:t>2023/12/8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AD02A4A-2F78-42A2-8BB5-4E355942CA26}"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AD02A4A-2F78-42A2-8BB5-4E355942CA26}"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0">
              <a:lnSpc>
                <a:spcPct val="130000"/>
              </a:lnSpc>
              <a:defRPr/>
            </a:pPr>
            <a:r>
              <a:rPr lang="zh-CN" altLang="en-US" dirty="0"/>
              <a:t>利用周围的顶点来计算出这个顶点的表面。使用叉乘对立方体所有的顶点计算法向量</a:t>
            </a:r>
          </a:p>
          <a:p>
            <a:pPr lvl="0">
              <a:lnSpc>
                <a:spcPct val="130000"/>
              </a:lnSpc>
              <a:defRPr/>
            </a:pPr>
            <a:r>
              <a:rPr lang="zh-CN" altLang="en-US" dirty="0"/>
              <a:t>法线数据手工添加到顶点数据中</a:t>
            </a:r>
          </a:p>
        </p:txBody>
      </p:sp>
      <p:sp>
        <p:nvSpPr>
          <p:cNvPr id="4" name="灯片编号占位符 3"/>
          <p:cNvSpPr>
            <a:spLocks noGrp="1"/>
          </p:cNvSpPr>
          <p:nvPr>
            <p:ph type="sldNum" sz="quarter" idx="5"/>
          </p:nvPr>
        </p:nvSpPr>
        <p:spPr/>
        <p:txBody>
          <a:bodyPr/>
          <a:lstStyle/>
          <a:p>
            <a:fld id="{2AD02A4A-2F78-42A2-8BB5-4E355942CA26}" type="slidenum">
              <a:rPr lang="zh-CN" altLang="en-US" smtClean="0"/>
              <a:t>10</a:t>
            </a:fld>
            <a:endParaRPr lang="zh-CN" altLang="en-US"/>
          </a:p>
        </p:txBody>
      </p:sp>
    </p:spTree>
    <p:extLst>
      <p:ext uri="{BB962C8B-B14F-4D97-AF65-F5344CB8AC3E}">
        <p14:creationId xmlns:p14="http://schemas.microsoft.com/office/powerpoint/2010/main" val="23911970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0">
              <a:lnSpc>
                <a:spcPct val="130000"/>
              </a:lnSpc>
              <a:defRPr/>
            </a:pPr>
            <a:r>
              <a:rPr lang="zh-CN" altLang="en-US" dirty="0">
                <a:solidFill>
                  <a:schemeClr val="tx1"/>
                </a:solidFill>
              </a:rPr>
              <a:t>将这些值传递给着色器，以便在渲染时使用。</a:t>
            </a:r>
            <a:endParaRPr lang="zh-CN" altLang="en-US" dirty="0"/>
          </a:p>
        </p:txBody>
      </p:sp>
      <p:sp>
        <p:nvSpPr>
          <p:cNvPr id="4" name="灯片编号占位符 3"/>
          <p:cNvSpPr>
            <a:spLocks noGrp="1"/>
          </p:cNvSpPr>
          <p:nvPr>
            <p:ph type="sldNum" sz="quarter" idx="5"/>
          </p:nvPr>
        </p:nvSpPr>
        <p:spPr/>
        <p:txBody>
          <a:bodyPr/>
          <a:lstStyle/>
          <a:p>
            <a:fld id="{2AD02A4A-2F78-42A2-8BB5-4E355942CA26}" type="slidenum">
              <a:rPr lang="zh-CN" altLang="en-US" smtClean="0"/>
              <a:t>11</a:t>
            </a:fld>
            <a:endParaRPr lang="zh-CN" altLang="en-US"/>
          </a:p>
        </p:txBody>
      </p:sp>
    </p:spTree>
    <p:extLst>
      <p:ext uri="{BB962C8B-B14F-4D97-AF65-F5344CB8AC3E}">
        <p14:creationId xmlns:p14="http://schemas.microsoft.com/office/powerpoint/2010/main" val="11303411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AD02A4A-2F78-42A2-8BB5-4E355942CA26}" type="slidenum">
              <a:rPr lang="zh-CN" altLang="en-US" smtClean="0"/>
              <a:t>12</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AD02A4A-2F78-42A2-8BB5-4E355942CA26}" type="slidenum">
              <a:rPr lang="zh-CN" altLang="en-US" smtClean="0"/>
              <a:t>13</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AD02A4A-2F78-42A2-8BB5-4E355942CA26}" type="slidenum">
              <a:rPr lang="zh-CN" altLang="en-US" smtClean="0"/>
              <a:t>14</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2AD02A4A-2F78-42A2-8BB5-4E355942CA26}"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t>15</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AD02A4A-2F78-42A2-8BB5-4E355942CA26}" type="slidenum">
              <a:rPr lang="zh-CN" altLang="en-US" smtClean="0"/>
              <a:t>16</a:t>
            </a:fld>
            <a:endParaRPr lang="zh-CN" altLang="en-US"/>
          </a:p>
        </p:txBody>
      </p:sp>
    </p:spTree>
    <p:extLst>
      <p:ext uri="{BB962C8B-B14F-4D97-AF65-F5344CB8AC3E}">
        <p14:creationId xmlns:p14="http://schemas.microsoft.com/office/powerpoint/2010/main" val="9133534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AD02A4A-2F78-42A2-8BB5-4E355942CA26}" type="slidenum">
              <a:rPr lang="zh-CN" altLang="en-US" smtClean="0"/>
              <a:t>2</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AD02A4A-2F78-42A2-8BB5-4E355942CA26}" type="slidenum">
              <a:rPr lang="zh-CN" altLang="en-US" smtClean="0"/>
              <a:t>3</a:t>
            </a:fld>
            <a:endParaRPr lang="zh-CN" altLang="en-US"/>
          </a:p>
        </p:txBody>
      </p:sp>
    </p:spTree>
    <p:extLst>
      <p:ext uri="{BB962C8B-B14F-4D97-AF65-F5344CB8AC3E}">
        <p14:creationId xmlns:p14="http://schemas.microsoft.com/office/powerpoint/2010/main" val="1696167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AD02A4A-2F78-42A2-8BB5-4E355942CA26}" type="slidenum">
              <a:rPr lang="zh-CN" altLang="en-US" smtClean="0"/>
              <a:t>4</a:t>
            </a:fld>
            <a:endParaRPr lang="zh-CN" altLang="en-US"/>
          </a:p>
        </p:txBody>
      </p:sp>
    </p:spTree>
    <p:extLst>
      <p:ext uri="{BB962C8B-B14F-4D97-AF65-F5344CB8AC3E}">
        <p14:creationId xmlns:p14="http://schemas.microsoft.com/office/powerpoint/2010/main" val="21460879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AD02A4A-2F78-42A2-8BB5-4E355942CA26}" type="slidenum">
              <a:rPr lang="zh-CN" altLang="en-US" smtClean="0"/>
              <a:t>5</a:t>
            </a:fld>
            <a:endParaRPr lang="zh-CN" altLang="en-US"/>
          </a:p>
        </p:txBody>
      </p:sp>
    </p:spTree>
    <p:extLst>
      <p:ext uri="{BB962C8B-B14F-4D97-AF65-F5344CB8AC3E}">
        <p14:creationId xmlns:p14="http://schemas.microsoft.com/office/powerpoint/2010/main" val="41933931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AD02A4A-2F78-42A2-8BB5-4E355942CA26}" type="slidenum">
              <a:rPr lang="zh-CN" altLang="en-US" smtClean="0"/>
              <a:t>6</a:t>
            </a:fld>
            <a:endParaRPr lang="zh-CN" altLang="en-US"/>
          </a:p>
        </p:txBody>
      </p:sp>
    </p:spTree>
    <p:extLst>
      <p:ext uri="{BB962C8B-B14F-4D97-AF65-F5344CB8AC3E}">
        <p14:creationId xmlns:p14="http://schemas.microsoft.com/office/powerpoint/2010/main" val="29253358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AD02A4A-2F78-42A2-8BB5-4E355942CA26}" type="slidenum">
              <a:rPr lang="zh-CN" altLang="en-US" smtClean="0"/>
              <a:t>7</a:t>
            </a:fld>
            <a:endParaRPr lang="zh-CN" altLang="en-US"/>
          </a:p>
        </p:txBody>
      </p:sp>
    </p:spTree>
    <p:extLst>
      <p:ext uri="{BB962C8B-B14F-4D97-AF65-F5344CB8AC3E}">
        <p14:creationId xmlns:p14="http://schemas.microsoft.com/office/powerpoint/2010/main" val="27789119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AD02A4A-2F78-42A2-8BB5-4E355942CA26}" type="slidenum">
              <a:rPr lang="zh-CN" altLang="en-US" smtClean="0"/>
              <a:t>8</a:t>
            </a:fld>
            <a:endParaRPr lang="zh-CN" altLang="en-US"/>
          </a:p>
        </p:txBody>
      </p:sp>
    </p:spTree>
    <p:extLst>
      <p:ext uri="{BB962C8B-B14F-4D97-AF65-F5344CB8AC3E}">
        <p14:creationId xmlns:p14="http://schemas.microsoft.com/office/powerpoint/2010/main" val="42170092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AD02A4A-2F78-42A2-8BB5-4E355942CA26}" type="slidenum">
              <a:rPr lang="zh-CN" altLang="en-US" smtClean="0"/>
              <a:t>9</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 Id="rId4" Type="http://schemas.openxmlformats.org/officeDocument/2006/relationships/image" Target="../media/image8.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11" name="图片 10" descr="图片包含 树, 户外, 建筑物, 道路&#10;&#10;自动生成的说明"/>
          <p:cNvPicPr>
            <a:picLocks noChangeAspect="1"/>
          </p:cNvPicPr>
          <p:nvPr userDrawn="1"/>
        </p:nvPicPr>
        <p:blipFill rotWithShape="1">
          <a:blip r:embed="rId2">
            <a:alphaModFix amt="15000"/>
            <a:extLst>
              <a:ext uri="{28A0092B-C50C-407E-A947-70E740481C1C}">
                <a14:useLocalDpi xmlns:a14="http://schemas.microsoft.com/office/drawing/2010/main" val="0"/>
              </a:ext>
            </a:extLst>
          </a:blip>
          <a:srcRect t="7878" r="35125" b="7878"/>
          <a:stretch>
            <a:fillRect/>
          </a:stretch>
        </p:blipFill>
        <p:spPr>
          <a:xfrm>
            <a:off x="4282440" y="0"/>
            <a:ext cx="7909560" cy="6858000"/>
          </a:xfrm>
          <a:prstGeom prst="rect">
            <a:avLst/>
          </a:prstGeom>
        </p:spPr>
      </p:pic>
      <p:sp>
        <p:nvSpPr>
          <p:cNvPr id="12" name="矩形 11"/>
          <p:cNvSpPr/>
          <p:nvPr userDrawn="1"/>
        </p:nvSpPr>
        <p:spPr>
          <a:xfrm>
            <a:off x="0" y="0"/>
            <a:ext cx="12192000" cy="6858000"/>
          </a:xfrm>
          <a:prstGeom prst="rect">
            <a:avLst/>
          </a:prstGeom>
          <a:gradFill flip="none" rotWithShape="1">
            <a:gsLst>
              <a:gs pos="32000">
                <a:schemeClr val="bg1"/>
              </a:gs>
              <a:gs pos="100000">
                <a:schemeClr val="bg1">
                  <a:alpha val="0"/>
                </a:schemeClr>
              </a:gs>
            </a:gsLst>
            <a:lin ang="0" scaled="1"/>
            <a:tileRect/>
          </a:gra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14" name="组合 13"/>
          <p:cNvGrpSpPr/>
          <p:nvPr userDrawn="1"/>
        </p:nvGrpSpPr>
        <p:grpSpPr>
          <a:xfrm>
            <a:off x="10402823" y="853956"/>
            <a:ext cx="1875342" cy="6834393"/>
            <a:chOff x="10402823" y="853956"/>
            <a:chExt cx="1875342" cy="6834393"/>
          </a:xfrm>
        </p:grpSpPr>
        <p:sp>
          <p:nvSpPr>
            <p:cNvPr id="15" name="任意多边形: 形状 14"/>
            <p:cNvSpPr/>
            <p:nvPr userDrawn="1"/>
          </p:nvSpPr>
          <p:spPr>
            <a:xfrm rot="17975649">
              <a:off x="7764318" y="3492461"/>
              <a:ext cx="6834393" cy="1557383"/>
            </a:xfrm>
            <a:custGeom>
              <a:avLst/>
              <a:gdLst>
                <a:gd name="connsiteX0" fmla="*/ 4887162 w 6834393"/>
                <a:gd name="connsiteY0" fmla="*/ 1105918 h 1557383"/>
                <a:gd name="connsiteX1" fmla="*/ 4092251 w 6834393"/>
                <a:gd name="connsiteY1" fmla="*/ 1557383 h 1557383"/>
                <a:gd name="connsiteX2" fmla="*/ 884506 w 6834393"/>
                <a:gd name="connsiteY2" fmla="*/ 1557383 h 1557383"/>
                <a:gd name="connsiteX3" fmla="*/ 628100 w 6834393"/>
                <a:gd name="connsiteY3" fmla="*/ 1105918 h 1557383"/>
                <a:gd name="connsiteX4" fmla="*/ 6834393 w 6834393"/>
                <a:gd name="connsiteY4" fmla="*/ 0 h 1557383"/>
                <a:gd name="connsiteX5" fmla="*/ 6039483 w 6834393"/>
                <a:gd name="connsiteY5" fmla="*/ 451465 h 1557383"/>
                <a:gd name="connsiteX6" fmla="*/ 256407 w 6834393"/>
                <a:gd name="connsiteY6" fmla="*/ 451465 h 1557383"/>
                <a:gd name="connsiteX7" fmla="*/ 0 w 6834393"/>
                <a:gd name="connsiteY7" fmla="*/ 0 h 1557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34393" h="1557383">
                  <a:moveTo>
                    <a:pt x="4887162" y="1105918"/>
                  </a:moveTo>
                  <a:lnTo>
                    <a:pt x="4092251" y="1557383"/>
                  </a:lnTo>
                  <a:lnTo>
                    <a:pt x="884506" y="1557383"/>
                  </a:lnTo>
                  <a:lnTo>
                    <a:pt x="628100" y="1105918"/>
                  </a:lnTo>
                  <a:close/>
                  <a:moveTo>
                    <a:pt x="6834393" y="0"/>
                  </a:moveTo>
                  <a:lnTo>
                    <a:pt x="6039483" y="451465"/>
                  </a:lnTo>
                  <a:lnTo>
                    <a:pt x="256407" y="451465"/>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p>
          </p:txBody>
        </p:sp>
        <p:sp>
          <p:nvSpPr>
            <p:cNvPr id="16" name="任意多边形: 形状 15"/>
            <p:cNvSpPr/>
            <p:nvPr userDrawn="1"/>
          </p:nvSpPr>
          <p:spPr>
            <a:xfrm rot="17975649">
              <a:off x="8726108" y="4052302"/>
              <a:ext cx="5546729" cy="1557384"/>
            </a:xfrm>
            <a:custGeom>
              <a:avLst/>
              <a:gdLst>
                <a:gd name="connsiteX0" fmla="*/ 3599499 w 5546729"/>
                <a:gd name="connsiteY0" fmla="*/ 1105919 h 1557384"/>
                <a:gd name="connsiteX1" fmla="*/ 2804588 w 5546729"/>
                <a:gd name="connsiteY1" fmla="*/ 1557384 h 1557384"/>
                <a:gd name="connsiteX2" fmla="*/ 884507 w 5546729"/>
                <a:gd name="connsiteY2" fmla="*/ 1557383 h 1557384"/>
                <a:gd name="connsiteX3" fmla="*/ 628100 w 5546729"/>
                <a:gd name="connsiteY3" fmla="*/ 1105919 h 1557384"/>
                <a:gd name="connsiteX4" fmla="*/ 5546729 w 5546729"/>
                <a:gd name="connsiteY4" fmla="*/ 1 h 1557384"/>
                <a:gd name="connsiteX5" fmla="*/ 4751818 w 5546729"/>
                <a:gd name="connsiteY5" fmla="*/ 451466 h 1557384"/>
                <a:gd name="connsiteX6" fmla="*/ 256407 w 5546729"/>
                <a:gd name="connsiteY6" fmla="*/ 451465 h 1557384"/>
                <a:gd name="connsiteX7" fmla="*/ 0 w 5546729"/>
                <a:gd name="connsiteY7" fmla="*/ 0 h 1557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46729" h="1557384">
                  <a:moveTo>
                    <a:pt x="3599499" y="1105919"/>
                  </a:moveTo>
                  <a:lnTo>
                    <a:pt x="2804588" y="1557384"/>
                  </a:lnTo>
                  <a:lnTo>
                    <a:pt x="884507" y="1557383"/>
                  </a:lnTo>
                  <a:lnTo>
                    <a:pt x="628100" y="1105919"/>
                  </a:lnTo>
                  <a:close/>
                  <a:moveTo>
                    <a:pt x="5546729" y="1"/>
                  </a:moveTo>
                  <a:lnTo>
                    <a:pt x="4751818" y="451466"/>
                  </a:lnTo>
                  <a:lnTo>
                    <a:pt x="256407" y="451465"/>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p>
          </p:txBody>
        </p:sp>
      </p:grpSp>
      <p:pic>
        <p:nvPicPr>
          <p:cNvPr id="17" name="图片 16" descr="图片包含 树, 户外, 建筑物, 道路&#10;&#10;自动生成的说明"/>
          <p:cNvPicPr>
            <a:picLocks noChangeAspect="1"/>
          </p:cNvPicPr>
          <p:nvPr userDrawn="1"/>
        </p:nvPicPr>
        <p:blipFill rotWithShape="1">
          <a:blip r:embed="rId2">
            <a:extLst>
              <a:ext uri="{28A0092B-C50C-407E-A947-70E740481C1C}">
                <a14:useLocalDpi xmlns:a14="http://schemas.microsoft.com/office/drawing/2010/main" val="0"/>
              </a:ext>
            </a:extLst>
          </a:blip>
          <a:srcRect l="7353" t="7878" r="35125" b="7878"/>
          <a:stretch>
            <a:fillRect/>
          </a:stretch>
        </p:blipFill>
        <p:spPr>
          <a:xfrm>
            <a:off x="5178924" y="0"/>
            <a:ext cx="7013076" cy="6858000"/>
          </a:xfrm>
          <a:custGeom>
            <a:avLst/>
            <a:gdLst>
              <a:gd name="connsiteX0" fmla="*/ 3877363 w 7013076"/>
              <a:gd name="connsiteY0" fmla="*/ 0 h 6858000"/>
              <a:gd name="connsiteX1" fmla="*/ 7013076 w 7013076"/>
              <a:gd name="connsiteY1" fmla="*/ 0 h 6858000"/>
              <a:gd name="connsiteX2" fmla="*/ 7013076 w 7013076"/>
              <a:gd name="connsiteY2" fmla="*/ 692654 h 6858000"/>
              <a:gd name="connsiteX3" fmla="*/ 3527325 w 7013076"/>
              <a:gd name="connsiteY3" fmla="*/ 6858000 h 6858000"/>
              <a:gd name="connsiteX4" fmla="*/ 0 w 7013076"/>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13076" h="6858000">
                <a:moveTo>
                  <a:pt x="3877363" y="0"/>
                </a:moveTo>
                <a:lnTo>
                  <a:pt x="7013076" y="0"/>
                </a:lnTo>
                <a:lnTo>
                  <a:pt x="7013076" y="692654"/>
                </a:lnTo>
                <a:lnTo>
                  <a:pt x="3527325" y="6858000"/>
                </a:lnTo>
                <a:lnTo>
                  <a:pt x="0" y="6858000"/>
                </a:lnTo>
                <a:close/>
              </a:path>
            </a:pathLst>
          </a:custGeom>
        </p:spPr>
      </p:pic>
      <p:cxnSp>
        <p:nvCxnSpPr>
          <p:cNvPr id="22" name="直接连接符 21"/>
          <p:cNvCxnSpPr/>
          <p:nvPr userDrawn="1"/>
        </p:nvCxnSpPr>
        <p:spPr>
          <a:xfrm>
            <a:off x="667503" y="4839800"/>
            <a:ext cx="4932680" cy="0"/>
          </a:xfrm>
          <a:prstGeom prst="line">
            <a:avLst/>
          </a:prstGeom>
          <a:ln w="12700" cap="rnd">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23" name="图片 2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60400" y="312015"/>
            <a:ext cx="1375700" cy="437285"/>
          </a:xfrm>
          <a:prstGeom prst="rect">
            <a:avLst/>
          </a:prstGeom>
        </p:spPr>
      </p:pic>
      <p:sp>
        <p:nvSpPr>
          <p:cNvPr id="26" name="文本占位符 25"/>
          <p:cNvSpPr>
            <a:spLocks noGrp="1"/>
          </p:cNvSpPr>
          <p:nvPr>
            <p:ph type="body" sz="quarter" idx="10" hasCustomPrompt="1"/>
          </p:nvPr>
        </p:nvSpPr>
        <p:spPr>
          <a:xfrm>
            <a:off x="667503" y="2749690"/>
            <a:ext cx="5798382" cy="878840"/>
          </a:xfrm>
          <a:prstGeom prst="rect">
            <a:avLst/>
          </a:prstGeom>
        </p:spPr>
        <p:txBody>
          <a:bodyPr lIns="0">
            <a:noAutofit/>
          </a:bodyPr>
          <a:lstStyle>
            <a:lvl1pPr marL="0" indent="0">
              <a:lnSpc>
                <a:spcPct val="100000"/>
              </a:lnSpc>
              <a:buNone/>
              <a:defRPr sz="5400" b="1" spc="100" baseline="0">
                <a:solidFill>
                  <a:schemeClr val="accent1"/>
                </a:solidFill>
                <a:latin typeface="+mj-ea"/>
                <a:ea typeface="+mj-ea"/>
              </a:defRPr>
            </a:lvl1pPr>
          </a:lstStyle>
          <a:p>
            <a:pPr lvl="0"/>
            <a:r>
              <a:rPr lang="zh-CN" altLang="en-US" dirty="0"/>
              <a:t>请输入你的大标题</a:t>
            </a:r>
            <a:endParaRPr lang="en-US" altLang="zh-CN" dirty="0"/>
          </a:p>
        </p:txBody>
      </p:sp>
      <p:sp>
        <p:nvSpPr>
          <p:cNvPr id="27" name="文本占位符 25"/>
          <p:cNvSpPr>
            <a:spLocks noGrp="1"/>
          </p:cNvSpPr>
          <p:nvPr>
            <p:ph type="body" sz="quarter" idx="11" hasCustomPrompt="1"/>
          </p:nvPr>
        </p:nvSpPr>
        <p:spPr>
          <a:xfrm>
            <a:off x="667503" y="1869834"/>
            <a:ext cx="5798382" cy="878840"/>
          </a:xfrm>
          <a:prstGeom prst="rect">
            <a:avLst/>
          </a:prstGeom>
        </p:spPr>
        <p:txBody>
          <a:bodyPr lIns="0">
            <a:noAutofit/>
          </a:bodyPr>
          <a:lstStyle>
            <a:lvl1pPr marL="0" indent="0">
              <a:lnSpc>
                <a:spcPct val="100000"/>
              </a:lnSpc>
              <a:buNone/>
              <a:defRPr sz="5400" b="0" spc="100" baseline="0">
                <a:latin typeface="+mj-ea"/>
                <a:ea typeface="+mj-ea"/>
              </a:defRPr>
            </a:lvl1pPr>
          </a:lstStyle>
          <a:p>
            <a:pPr lvl="0"/>
            <a:r>
              <a:rPr lang="zh-CN" altLang="en-US" dirty="0"/>
              <a:t>请输入答辩类型</a:t>
            </a:r>
            <a:endParaRPr lang="en-US" altLang="zh-CN" dirty="0"/>
          </a:p>
        </p:txBody>
      </p:sp>
      <p:sp>
        <p:nvSpPr>
          <p:cNvPr id="29" name="文本占位符 28"/>
          <p:cNvSpPr>
            <a:spLocks noGrp="1"/>
          </p:cNvSpPr>
          <p:nvPr>
            <p:ph type="body" sz="quarter" idx="12" hasCustomPrompt="1"/>
          </p:nvPr>
        </p:nvSpPr>
        <p:spPr>
          <a:xfrm>
            <a:off x="667503" y="3641672"/>
            <a:ext cx="5798382" cy="286232"/>
          </a:xfrm>
          <a:prstGeom prst="rect">
            <a:avLst/>
          </a:prstGeom>
        </p:spPr>
        <p:txBody>
          <a:bodyPr lIns="0">
            <a:spAutoFit/>
          </a:bodyPr>
          <a:lstStyle>
            <a:lvl1pPr marL="0" indent="0">
              <a:lnSpc>
                <a:spcPct val="100000"/>
              </a:lnSpc>
              <a:buNone/>
              <a:defRPr sz="1200" spc="550" baseline="0">
                <a:solidFill>
                  <a:schemeClr val="bg1">
                    <a:lumMod val="75000"/>
                  </a:schemeClr>
                </a:solidFill>
                <a:latin typeface="+mj-lt"/>
              </a:defRPr>
            </a:lvl1pPr>
          </a:lstStyle>
          <a:p>
            <a:pPr lvl="0"/>
            <a:r>
              <a:rPr lang="en-US" altLang="zh-CN" dirty="0"/>
              <a:t>Supporting Your Text Here</a:t>
            </a:r>
          </a:p>
        </p:txBody>
      </p:sp>
      <p:sp>
        <p:nvSpPr>
          <p:cNvPr id="5" name="日期占位符 4"/>
          <p:cNvSpPr>
            <a:spLocks noGrp="1"/>
          </p:cNvSpPr>
          <p:nvPr>
            <p:ph type="dt" sz="half" idx="16"/>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标题和内容（图文-1）">
    <p:spTree>
      <p:nvGrpSpPr>
        <p:cNvPr id="1" name=""/>
        <p:cNvGrpSpPr/>
        <p:nvPr/>
      </p:nvGrpSpPr>
      <p:grpSpPr>
        <a:xfrm>
          <a:off x="0" y="0"/>
          <a:ext cx="0" cy="0"/>
          <a:chOff x="0" y="0"/>
          <a:chExt cx="0" cy="0"/>
        </a:xfrm>
      </p:grpSpPr>
      <p:pic>
        <p:nvPicPr>
          <p:cNvPr id="28" name="图片 27"/>
          <p:cNvPicPr>
            <a:picLocks noChangeAspect="1"/>
          </p:cNvPicPr>
          <p:nvPr userDrawn="1"/>
        </p:nvPicPr>
        <p:blipFill rotWithShape="1">
          <a:blip r:embed="rId2">
            <a:alphaModFix amt="5000"/>
            <a:extLst>
              <a:ext uri="{28A0092B-C50C-407E-A947-70E740481C1C}">
                <a14:useLocalDpi xmlns:a14="http://schemas.microsoft.com/office/drawing/2010/main" val="0"/>
              </a:ext>
            </a:extLst>
          </a:blip>
          <a:srcRect t="7878" b="7878"/>
          <a:stretch>
            <a:fillRect/>
          </a:stretch>
        </p:blipFill>
        <p:spPr>
          <a:xfrm>
            <a:off x="0" y="0"/>
            <a:ext cx="12192000" cy="6858000"/>
          </a:xfrm>
          <a:prstGeom prst="rect">
            <a:avLst/>
          </a:prstGeom>
        </p:spPr>
      </p:pic>
      <p:sp>
        <p:nvSpPr>
          <p:cNvPr id="61" name="椭圆 60"/>
          <p:cNvSpPr/>
          <p:nvPr userDrawn="1"/>
        </p:nvSpPr>
        <p:spPr>
          <a:xfrm>
            <a:off x="5194921" y="1699260"/>
            <a:ext cx="1789458" cy="181313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62" name="椭圆 61"/>
          <p:cNvSpPr/>
          <p:nvPr userDrawn="1"/>
        </p:nvSpPr>
        <p:spPr>
          <a:xfrm>
            <a:off x="8999857" y="1699260"/>
            <a:ext cx="1789458" cy="181313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30" name="椭圆 29"/>
          <p:cNvSpPr/>
          <p:nvPr userDrawn="1"/>
        </p:nvSpPr>
        <p:spPr>
          <a:xfrm>
            <a:off x="1389985" y="1699260"/>
            <a:ext cx="1789458" cy="181313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54" name="图片占位符 53"/>
          <p:cNvSpPr>
            <a:spLocks noGrp="1"/>
          </p:cNvSpPr>
          <p:nvPr>
            <p:ph type="pic" sz="quarter" idx="12"/>
          </p:nvPr>
        </p:nvSpPr>
        <p:spPr>
          <a:xfrm>
            <a:off x="1437869" y="1747777"/>
            <a:ext cx="1693690" cy="1716096"/>
          </a:xfrm>
          <a:custGeom>
            <a:avLst/>
            <a:gdLst>
              <a:gd name="connsiteX0" fmla="*/ 846845 w 1693690"/>
              <a:gd name="connsiteY0" fmla="*/ 0 h 1716096"/>
              <a:gd name="connsiteX1" fmla="*/ 1693690 w 1693690"/>
              <a:gd name="connsiteY1" fmla="*/ 858048 h 1716096"/>
              <a:gd name="connsiteX2" fmla="*/ 846845 w 1693690"/>
              <a:gd name="connsiteY2" fmla="*/ 1716096 h 1716096"/>
              <a:gd name="connsiteX3" fmla="*/ 0 w 1693690"/>
              <a:gd name="connsiteY3" fmla="*/ 858048 h 1716096"/>
              <a:gd name="connsiteX4" fmla="*/ 846845 w 1693690"/>
              <a:gd name="connsiteY4" fmla="*/ 0 h 1716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3690" h="1716096">
                <a:moveTo>
                  <a:pt x="846845" y="0"/>
                </a:moveTo>
                <a:cubicBezTo>
                  <a:pt x="1314545" y="0"/>
                  <a:pt x="1693690" y="384161"/>
                  <a:pt x="1693690" y="858048"/>
                </a:cubicBezTo>
                <a:cubicBezTo>
                  <a:pt x="1693690" y="1331935"/>
                  <a:pt x="1314545" y="1716096"/>
                  <a:pt x="846845" y="1716096"/>
                </a:cubicBezTo>
                <a:cubicBezTo>
                  <a:pt x="379145" y="1716096"/>
                  <a:pt x="0" y="1331935"/>
                  <a:pt x="0" y="858048"/>
                </a:cubicBezTo>
                <a:cubicBezTo>
                  <a:pt x="0" y="384161"/>
                  <a:pt x="379145" y="0"/>
                  <a:pt x="846845" y="0"/>
                </a:cubicBezTo>
                <a:close/>
              </a:path>
            </a:pathLst>
          </a:custGeom>
        </p:spPr>
        <p:txBody>
          <a:bodyPr wrap="square">
            <a:noAutofit/>
          </a:bodyPr>
          <a:lstStyle>
            <a:lvl1pPr algn="ctr">
              <a:defRPr/>
            </a:lvl1pPr>
          </a:lstStyle>
          <a:p>
            <a:endParaRPr lang="zh-CN" altLang="en-US" dirty="0"/>
          </a:p>
        </p:txBody>
      </p:sp>
      <p:sp>
        <p:nvSpPr>
          <p:cNvPr id="25" name="文本占位符 67"/>
          <p:cNvSpPr>
            <a:spLocks noGrp="1"/>
          </p:cNvSpPr>
          <p:nvPr>
            <p:ph type="body" sz="quarter" idx="11" hasCustomPrompt="1"/>
          </p:nvPr>
        </p:nvSpPr>
        <p:spPr>
          <a:xfrm>
            <a:off x="1216933" y="347251"/>
            <a:ext cx="8920029" cy="402291"/>
          </a:xfrm>
          <a:prstGeom prst="rect">
            <a:avLst/>
          </a:prstGeom>
        </p:spPr>
        <p:txBody>
          <a:bodyPr lIns="0" bIns="46800">
            <a:spAutoFit/>
          </a:bodyPr>
          <a:lstStyle>
            <a:lvl1pPr marL="0" indent="0">
              <a:lnSpc>
                <a:spcPct val="100000"/>
              </a:lnSpc>
              <a:buNone/>
              <a:defRPr b="1">
                <a:solidFill>
                  <a:schemeClr val="accent1"/>
                </a:solidFill>
                <a:latin typeface="+mj-ea"/>
                <a:ea typeface="+mj-ea"/>
              </a:defRPr>
            </a:lvl1pPr>
          </a:lstStyle>
          <a:p>
            <a:pPr lvl="0"/>
            <a:r>
              <a:rPr lang="zh-CN" altLang="en-US" dirty="0"/>
              <a:t>请输入你的章节标题</a:t>
            </a:r>
          </a:p>
        </p:txBody>
      </p:sp>
      <p:sp>
        <p:nvSpPr>
          <p:cNvPr id="29" name="矩形 28"/>
          <p:cNvSpPr/>
          <p:nvPr userDrawn="1"/>
        </p:nvSpPr>
        <p:spPr>
          <a:xfrm>
            <a:off x="660400" y="2730417"/>
            <a:ext cx="3248628" cy="3403683"/>
          </a:xfrm>
          <a:prstGeom prst="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32" name="矩形 31"/>
          <p:cNvSpPr/>
          <p:nvPr userDrawn="1"/>
        </p:nvSpPr>
        <p:spPr>
          <a:xfrm>
            <a:off x="8270272" y="2730417"/>
            <a:ext cx="3248628" cy="3403683"/>
          </a:xfrm>
          <a:prstGeom prst="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41" name="矩形 40"/>
          <p:cNvSpPr/>
          <p:nvPr userDrawn="1"/>
        </p:nvSpPr>
        <p:spPr>
          <a:xfrm>
            <a:off x="4465336" y="2730417"/>
            <a:ext cx="3248628" cy="3403683"/>
          </a:xfrm>
          <a:prstGeom prst="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59" name="图片占位符 58"/>
          <p:cNvSpPr>
            <a:spLocks noGrp="1"/>
          </p:cNvSpPr>
          <p:nvPr>
            <p:ph type="pic" sz="quarter" idx="13"/>
          </p:nvPr>
        </p:nvSpPr>
        <p:spPr>
          <a:xfrm>
            <a:off x="5242805" y="1747777"/>
            <a:ext cx="1693690" cy="1716096"/>
          </a:xfrm>
          <a:custGeom>
            <a:avLst/>
            <a:gdLst>
              <a:gd name="connsiteX0" fmla="*/ 846845 w 1693690"/>
              <a:gd name="connsiteY0" fmla="*/ 0 h 1716096"/>
              <a:gd name="connsiteX1" fmla="*/ 1693690 w 1693690"/>
              <a:gd name="connsiteY1" fmla="*/ 858048 h 1716096"/>
              <a:gd name="connsiteX2" fmla="*/ 846845 w 1693690"/>
              <a:gd name="connsiteY2" fmla="*/ 1716096 h 1716096"/>
              <a:gd name="connsiteX3" fmla="*/ 0 w 1693690"/>
              <a:gd name="connsiteY3" fmla="*/ 858048 h 1716096"/>
              <a:gd name="connsiteX4" fmla="*/ 846845 w 1693690"/>
              <a:gd name="connsiteY4" fmla="*/ 0 h 1716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3690" h="1716096">
                <a:moveTo>
                  <a:pt x="846845" y="0"/>
                </a:moveTo>
                <a:cubicBezTo>
                  <a:pt x="1314545" y="0"/>
                  <a:pt x="1693690" y="384161"/>
                  <a:pt x="1693690" y="858048"/>
                </a:cubicBezTo>
                <a:cubicBezTo>
                  <a:pt x="1693690" y="1331935"/>
                  <a:pt x="1314545" y="1716096"/>
                  <a:pt x="846845" y="1716096"/>
                </a:cubicBezTo>
                <a:cubicBezTo>
                  <a:pt x="379145" y="1716096"/>
                  <a:pt x="0" y="1331935"/>
                  <a:pt x="0" y="858048"/>
                </a:cubicBezTo>
                <a:cubicBezTo>
                  <a:pt x="0" y="384161"/>
                  <a:pt x="379145" y="0"/>
                  <a:pt x="846845" y="0"/>
                </a:cubicBezTo>
                <a:close/>
              </a:path>
            </a:pathLst>
          </a:custGeom>
        </p:spPr>
        <p:txBody>
          <a:bodyPr wrap="square">
            <a:noAutofit/>
          </a:bodyPr>
          <a:lstStyle>
            <a:lvl1pPr algn="ctr">
              <a:defRPr/>
            </a:lvl1pPr>
          </a:lstStyle>
          <a:p>
            <a:endParaRPr lang="zh-CN" altLang="en-US" dirty="0"/>
          </a:p>
        </p:txBody>
      </p:sp>
      <p:sp>
        <p:nvSpPr>
          <p:cNvPr id="60" name="图片占位符 59"/>
          <p:cNvSpPr>
            <a:spLocks noGrp="1"/>
          </p:cNvSpPr>
          <p:nvPr>
            <p:ph type="pic" sz="quarter" idx="14"/>
          </p:nvPr>
        </p:nvSpPr>
        <p:spPr>
          <a:xfrm>
            <a:off x="9047741" y="1747777"/>
            <a:ext cx="1693690" cy="1716096"/>
          </a:xfrm>
          <a:custGeom>
            <a:avLst/>
            <a:gdLst>
              <a:gd name="connsiteX0" fmla="*/ 846845 w 1693690"/>
              <a:gd name="connsiteY0" fmla="*/ 0 h 1716096"/>
              <a:gd name="connsiteX1" fmla="*/ 1693690 w 1693690"/>
              <a:gd name="connsiteY1" fmla="*/ 858048 h 1716096"/>
              <a:gd name="connsiteX2" fmla="*/ 846845 w 1693690"/>
              <a:gd name="connsiteY2" fmla="*/ 1716096 h 1716096"/>
              <a:gd name="connsiteX3" fmla="*/ 0 w 1693690"/>
              <a:gd name="connsiteY3" fmla="*/ 858048 h 1716096"/>
              <a:gd name="connsiteX4" fmla="*/ 846845 w 1693690"/>
              <a:gd name="connsiteY4" fmla="*/ 0 h 1716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3690" h="1716096">
                <a:moveTo>
                  <a:pt x="846845" y="0"/>
                </a:moveTo>
                <a:cubicBezTo>
                  <a:pt x="1314545" y="0"/>
                  <a:pt x="1693690" y="384161"/>
                  <a:pt x="1693690" y="858048"/>
                </a:cubicBezTo>
                <a:cubicBezTo>
                  <a:pt x="1693690" y="1331935"/>
                  <a:pt x="1314545" y="1716096"/>
                  <a:pt x="846845" y="1716096"/>
                </a:cubicBezTo>
                <a:cubicBezTo>
                  <a:pt x="379145" y="1716096"/>
                  <a:pt x="0" y="1331935"/>
                  <a:pt x="0" y="858048"/>
                </a:cubicBezTo>
                <a:cubicBezTo>
                  <a:pt x="0" y="384161"/>
                  <a:pt x="379145" y="0"/>
                  <a:pt x="846845" y="0"/>
                </a:cubicBezTo>
                <a:close/>
              </a:path>
            </a:pathLst>
          </a:custGeom>
        </p:spPr>
        <p:txBody>
          <a:bodyPr wrap="square">
            <a:noAutofit/>
          </a:bodyPr>
          <a:lstStyle>
            <a:lvl1pPr algn="ctr">
              <a:defRPr/>
            </a:lvl1pPr>
          </a:lstStyle>
          <a:p>
            <a:endParaRPr lang="zh-CN" altLang="en-US"/>
          </a:p>
        </p:txBody>
      </p:sp>
      <p:sp>
        <p:nvSpPr>
          <p:cNvPr id="63" name="文本占位符 8"/>
          <p:cNvSpPr>
            <a:spLocks noGrp="1"/>
          </p:cNvSpPr>
          <p:nvPr>
            <p:ph type="body" sz="quarter" idx="15" hasCustomPrompt="1"/>
          </p:nvPr>
        </p:nvSpPr>
        <p:spPr>
          <a:xfrm>
            <a:off x="943753" y="3648867"/>
            <a:ext cx="2681922" cy="394002"/>
          </a:xfrm>
          <a:prstGeom prst="rect">
            <a:avLst/>
          </a:prstGeom>
        </p:spPr>
        <p:txBody>
          <a:bodyPr>
            <a:noAutofit/>
          </a:bodyPr>
          <a:lstStyle>
            <a:lvl1pPr marL="0" indent="0" algn="ctr">
              <a:lnSpc>
                <a:spcPct val="100000"/>
              </a:lnSpc>
              <a:buNone/>
              <a:defRPr sz="2400" b="1">
                <a:solidFill>
                  <a:schemeClr val="accent1"/>
                </a:solidFill>
              </a:defRPr>
            </a:lvl1pPr>
          </a:lstStyle>
          <a:p>
            <a:pPr lvl="0"/>
            <a:r>
              <a:rPr lang="zh-CN" altLang="en-US" dirty="0"/>
              <a:t>请输入你的标题</a:t>
            </a:r>
          </a:p>
        </p:txBody>
      </p:sp>
      <p:sp>
        <p:nvSpPr>
          <p:cNvPr id="66" name="文本占位符 11"/>
          <p:cNvSpPr>
            <a:spLocks noGrp="1"/>
          </p:cNvSpPr>
          <p:nvPr>
            <p:ph type="body" sz="quarter" idx="16" hasCustomPrompt="1"/>
          </p:nvPr>
        </p:nvSpPr>
        <p:spPr>
          <a:xfrm>
            <a:off x="822334" y="4325324"/>
            <a:ext cx="2924760" cy="1477328"/>
          </a:xfrm>
          <a:prstGeom prst="rect">
            <a:avLst/>
          </a:prstGeom>
        </p:spPr>
        <p:txBody>
          <a:bodyPr>
            <a:noAutofit/>
          </a:bodyPr>
          <a:lstStyle>
            <a:lvl1pPr marL="0" indent="0" algn="ctr">
              <a:lnSpc>
                <a:spcPct val="130000"/>
              </a:lnSpc>
              <a:buNone/>
              <a:defRPr sz="1800"/>
            </a:lvl1pPr>
          </a:lstStyle>
          <a:p>
            <a:pPr lvl="0"/>
            <a:r>
              <a:rPr lang="zh-CN" altLang="en-US" dirty="0"/>
              <a:t>请输入你的内容</a:t>
            </a:r>
          </a:p>
        </p:txBody>
      </p:sp>
      <p:sp>
        <p:nvSpPr>
          <p:cNvPr id="67" name="文本占位符 8"/>
          <p:cNvSpPr>
            <a:spLocks noGrp="1"/>
          </p:cNvSpPr>
          <p:nvPr>
            <p:ph type="body" sz="quarter" idx="17" hasCustomPrompt="1"/>
          </p:nvPr>
        </p:nvSpPr>
        <p:spPr>
          <a:xfrm>
            <a:off x="4748689" y="3648867"/>
            <a:ext cx="2681922" cy="394002"/>
          </a:xfrm>
          <a:prstGeom prst="rect">
            <a:avLst/>
          </a:prstGeom>
        </p:spPr>
        <p:txBody>
          <a:bodyPr>
            <a:noAutofit/>
          </a:bodyPr>
          <a:lstStyle>
            <a:lvl1pPr marL="0" indent="0" algn="ctr">
              <a:lnSpc>
                <a:spcPct val="100000"/>
              </a:lnSpc>
              <a:buNone/>
              <a:defRPr sz="2400" b="1">
                <a:solidFill>
                  <a:schemeClr val="accent1"/>
                </a:solidFill>
              </a:defRPr>
            </a:lvl1pPr>
          </a:lstStyle>
          <a:p>
            <a:pPr lvl="0"/>
            <a:r>
              <a:rPr lang="zh-CN" altLang="en-US" dirty="0"/>
              <a:t>请输入你的标题</a:t>
            </a:r>
          </a:p>
        </p:txBody>
      </p:sp>
      <p:sp>
        <p:nvSpPr>
          <p:cNvPr id="68" name="文本占位符 11"/>
          <p:cNvSpPr>
            <a:spLocks noGrp="1"/>
          </p:cNvSpPr>
          <p:nvPr>
            <p:ph type="body" sz="quarter" idx="18" hasCustomPrompt="1"/>
          </p:nvPr>
        </p:nvSpPr>
        <p:spPr>
          <a:xfrm>
            <a:off x="4627270" y="4325324"/>
            <a:ext cx="2924760" cy="1477328"/>
          </a:xfrm>
          <a:prstGeom prst="rect">
            <a:avLst/>
          </a:prstGeom>
        </p:spPr>
        <p:txBody>
          <a:bodyPr>
            <a:noAutofit/>
          </a:bodyPr>
          <a:lstStyle>
            <a:lvl1pPr marL="0" indent="0" algn="ctr">
              <a:lnSpc>
                <a:spcPct val="130000"/>
              </a:lnSpc>
              <a:buNone/>
              <a:defRPr sz="1800"/>
            </a:lvl1pPr>
          </a:lstStyle>
          <a:p>
            <a:pPr lvl="0"/>
            <a:r>
              <a:rPr lang="zh-CN" altLang="en-US" dirty="0"/>
              <a:t>请输入你的内容</a:t>
            </a:r>
          </a:p>
        </p:txBody>
      </p:sp>
      <p:sp>
        <p:nvSpPr>
          <p:cNvPr id="69" name="文本占位符 8"/>
          <p:cNvSpPr>
            <a:spLocks noGrp="1"/>
          </p:cNvSpPr>
          <p:nvPr>
            <p:ph type="body" sz="quarter" idx="19" hasCustomPrompt="1"/>
          </p:nvPr>
        </p:nvSpPr>
        <p:spPr>
          <a:xfrm>
            <a:off x="8553625" y="3648867"/>
            <a:ext cx="2681922" cy="394002"/>
          </a:xfrm>
          <a:prstGeom prst="rect">
            <a:avLst/>
          </a:prstGeom>
        </p:spPr>
        <p:txBody>
          <a:bodyPr>
            <a:noAutofit/>
          </a:bodyPr>
          <a:lstStyle>
            <a:lvl1pPr marL="0" indent="0" algn="ctr">
              <a:lnSpc>
                <a:spcPct val="100000"/>
              </a:lnSpc>
              <a:buNone/>
              <a:defRPr sz="2400" b="1">
                <a:solidFill>
                  <a:schemeClr val="accent1"/>
                </a:solidFill>
              </a:defRPr>
            </a:lvl1pPr>
          </a:lstStyle>
          <a:p>
            <a:pPr lvl="0"/>
            <a:r>
              <a:rPr lang="zh-CN" altLang="en-US" dirty="0"/>
              <a:t>请输入你的标题</a:t>
            </a:r>
          </a:p>
        </p:txBody>
      </p:sp>
      <p:sp>
        <p:nvSpPr>
          <p:cNvPr id="70" name="文本占位符 11"/>
          <p:cNvSpPr>
            <a:spLocks noGrp="1"/>
          </p:cNvSpPr>
          <p:nvPr>
            <p:ph type="body" sz="quarter" idx="20" hasCustomPrompt="1"/>
          </p:nvPr>
        </p:nvSpPr>
        <p:spPr>
          <a:xfrm>
            <a:off x="8432206" y="4325324"/>
            <a:ext cx="2924760" cy="1477328"/>
          </a:xfrm>
          <a:prstGeom prst="rect">
            <a:avLst/>
          </a:prstGeom>
        </p:spPr>
        <p:txBody>
          <a:bodyPr>
            <a:noAutofit/>
          </a:bodyPr>
          <a:lstStyle>
            <a:lvl1pPr marL="0" indent="0" algn="ctr">
              <a:lnSpc>
                <a:spcPct val="130000"/>
              </a:lnSpc>
              <a:buNone/>
              <a:defRPr sz="1800"/>
            </a:lvl1pPr>
          </a:lstStyle>
          <a:p>
            <a:pPr lvl="0"/>
            <a:r>
              <a:rPr lang="zh-CN" altLang="en-US" dirty="0"/>
              <a:t>请输入你的内容</a:t>
            </a:r>
          </a:p>
        </p:txBody>
      </p:sp>
      <p:sp>
        <p:nvSpPr>
          <p:cNvPr id="3" name="日期占位符 2"/>
          <p:cNvSpPr>
            <a:spLocks noGrp="1"/>
          </p:cNvSpPr>
          <p:nvPr>
            <p:ph type="dt" sz="half" idx="21"/>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5" name="灯片编号占位符 4"/>
          <p:cNvSpPr>
            <a:spLocks noGrp="1"/>
          </p:cNvSpPr>
          <p:nvPr>
            <p:ph type="sldNum" sz="quarter" idx="23"/>
          </p:nvPr>
        </p:nvSpPr>
        <p:spPr/>
        <p:txBody>
          <a:bodyPr/>
          <a:lstStyle/>
          <a:p>
            <a:fld id="{C79ECAFE-A460-4E13-ABCB-32CAE6136244}" type="slidenum">
              <a:rPr lang="zh-CN" altLang="en-US" smtClean="0"/>
              <a:t>‹#›</a:t>
            </a:fld>
            <a:endParaRPr lang="zh-CN" altLang="en-US" dirty="0"/>
          </a:p>
        </p:txBody>
      </p:sp>
      <p:grpSp>
        <p:nvGrpSpPr>
          <p:cNvPr id="35" name="组合 34"/>
          <p:cNvGrpSpPr/>
          <p:nvPr userDrawn="1"/>
        </p:nvGrpSpPr>
        <p:grpSpPr>
          <a:xfrm>
            <a:off x="660400" y="344681"/>
            <a:ext cx="384771" cy="384771"/>
            <a:chOff x="669869" y="597306"/>
            <a:chExt cx="409972" cy="409973"/>
          </a:xfrm>
        </p:grpSpPr>
        <p:sp>
          <p:nvSpPr>
            <p:cNvPr id="36" name="íṥļîḓê"/>
            <p:cNvSpPr/>
            <p:nvPr/>
          </p:nvSpPr>
          <p:spPr>
            <a:xfrm>
              <a:off x="669869" y="597306"/>
              <a:ext cx="409972" cy="409973"/>
            </a:xfrm>
            <a:prstGeom prst="ellipse">
              <a:avLst/>
            </a:prstGeom>
            <a:noFill/>
            <a:ln w="12700">
              <a:solidFill>
                <a:schemeClr val="accent1">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775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37" name="íṥlíḓê"/>
            <p:cNvSpPr/>
            <p:nvPr/>
          </p:nvSpPr>
          <p:spPr>
            <a:xfrm>
              <a:off x="707772" y="635208"/>
              <a:ext cx="334166" cy="334167"/>
            </a:xfrm>
            <a:prstGeom prst="ellipse">
              <a:avLst/>
            </a:prstGeom>
            <a:solidFill>
              <a:schemeClr val="accent1">
                <a:lumMod val="60000"/>
                <a:lumOff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5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38" name="ïśļiḑé"/>
            <p:cNvSpPr/>
            <p:nvPr/>
          </p:nvSpPr>
          <p:spPr>
            <a:xfrm>
              <a:off x="772089" y="699681"/>
              <a:ext cx="205530" cy="205219"/>
            </a:xfrm>
            <a:custGeom>
              <a:avLst/>
              <a:gdLst>
                <a:gd name="connsiteX0" fmla="*/ 347041 w 607639"/>
                <a:gd name="connsiteY0" fmla="*/ 313875 h 606722"/>
                <a:gd name="connsiteX1" fmla="*/ 379713 w 607639"/>
                <a:gd name="connsiteY1" fmla="*/ 346512 h 606722"/>
                <a:gd name="connsiteX2" fmla="*/ 347041 w 607639"/>
                <a:gd name="connsiteY2" fmla="*/ 379149 h 606722"/>
                <a:gd name="connsiteX3" fmla="*/ 314369 w 607639"/>
                <a:gd name="connsiteY3" fmla="*/ 346512 h 606722"/>
                <a:gd name="connsiteX4" fmla="*/ 347041 w 607639"/>
                <a:gd name="connsiteY4" fmla="*/ 313875 h 606722"/>
                <a:gd name="connsiteX5" fmla="*/ 260563 w 607639"/>
                <a:gd name="connsiteY5" fmla="*/ 213037 h 606722"/>
                <a:gd name="connsiteX6" fmla="*/ 313452 w 607639"/>
                <a:gd name="connsiteY6" fmla="*/ 265856 h 606722"/>
                <a:gd name="connsiteX7" fmla="*/ 260563 w 607639"/>
                <a:gd name="connsiteY7" fmla="*/ 318675 h 606722"/>
                <a:gd name="connsiteX8" fmla="*/ 207674 w 607639"/>
                <a:gd name="connsiteY8" fmla="*/ 265856 h 606722"/>
                <a:gd name="connsiteX9" fmla="*/ 260563 w 607639"/>
                <a:gd name="connsiteY9" fmla="*/ 213037 h 606722"/>
                <a:gd name="connsiteX10" fmla="*/ 303775 w 607639"/>
                <a:gd name="connsiteY10" fmla="*/ 152236 h 606722"/>
                <a:gd name="connsiteX11" fmla="*/ 152466 w 607639"/>
                <a:gd name="connsiteY11" fmla="*/ 303317 h 606722"/>
                <a:gd name="connsiteX12" fmla="*/ 303775 w 607639"/>
                <a:gd name="connsiteY12" fmla="*/ 454486 h 606722"/>
                <a:gd name="connsiteX13" fmla="*/ 455173 w 607639"/>
                <a:gd name="connsiteY13" fmla="*/ 303317 h 606722"/>
                <a:gd name="connsiteX14" fmla="*/ 303775 w 607639"/>
                <a:gd name="connsiteY14" fmla="*/ 152236 h 606722"/>
                <a:gd name="connsiteX15" fmla="*/ 270042 w 607639"/>
                <a:gd name="connsiteY15" fmla="*/ 0 h 606722"/>
                <a:gd name="connsiteX16" fmla="*/ 337597 w 607639"/>
                <a:gd name="connsiteY16" fmla="*/ 0 h 606722"/>
                <a:gd name="connsiteX17" fmla="*/ 361628 w 607639"/>
                <a:gd name="connsiteY17" fmla="*/ 23995 h 606722"/>
                <a:gd name="connsiteX18" fmla="*/ 337597 w 607639"/>
                <a:gd name="connsiteY18" fmla="*/ 47901 h 606722"/>
                <a:gd name="connsiteX19" fmla="*/ 327806 w 607639"/>
                <a:gd name="connsiteY19" fmla="*/ 47901 h 606722"/>
                <a:gd name="connsiteX20" fmla="*/ 327806 w 607639"/>
                <a:gd name="connsiteY20" fmla="*/ 105756 h 606722"/>
                <a:gd name="connsiteX21" fmla="*/ 426691 w 607639"/>
                <a:gd name="connsiteY21" fmla="*/ 146726 h 606722"/>
                <a:gd name="connsiteX22" fmla="*/ 467723 w 607639"/>
                <a:gd name="connsiteY22" fmla="*/ 105756 h 606722"/>
                <a:gd name="connsiteX23" fmla="*/ 460780 w 607639"/>
                <a:gd name="connsiteY23" fmla="*/ 98913 h 606722"/>
                <a:gd name="connsiteX24" fmla="*/ 460780 w 607639"/>
                <a:gd name="connsiteY24" fmla="*/ 64965 h 606722"/>
                <a:gd name="connsiteX25" fmla="*/ 494691 w 607639"/>
                <a:gd name="connsiteY25" fmla="*/ 64965 h 606722"/>
                <a:gd name="connsiteX26" fmla="*/ 530382 w 607639"/>
                <a:gd name="connsiteY26" fmla="*/ 100602 h 606722"/>
                <a:gd name="connsiteX27" fmla="*/ 531094 w 607639"/>
                <a:gd name="connsiteY27" fmla="*/ 101313 h 606722"/>
                <a:gd name="connsiteX28" fmla="*/ 537414 w 607639"/>
                <a:gd name="connsiteY28" fmla="*/ 107534 h 606722"/>
                <a:gd name="connsiteX29" fmla="*/ 537770 w 607639"/>
                <a:gd name="connsiteY29" fmla="*/ 107978 h 606722"/>
                <a:gd name="connsiteX30" fmla="*/ 537948 w 607639"/>
                <a:gd name="connsiteY30" fmla="*/ 108156 h 606722"/>
                <a:gd name="connsiteX31" fmla="*/ 538482 w 607639"/>
                <a:gd name="connsiteY31" fmla="*/ 108689 h 606722"/>
                <a:gd name="connsiteX32" fmla="*/ 538215 w 607639"/>
                <a:gd name="connsiteY32" fmla="*/ 108423 h 606722"/>
                <a:gd name="connsiteX33" fmla="*/ 538749 w 607639"/>
                <a:gd name="connsiteY33" fmla="*/ 108867 h 606722"/>
                <a:gd name="connsiteX34" fmla="*/ 539105 w 607639"/>
                <a:gd name="connsiteY34" fmla="*/ 109311 h 606722"/>
                <a:gd name="connsiteX35" fmla="*/ 542487 w 607639"/>
                <a:gd name="connsiteY35" fmla="*/ 112688 h 606722"/>
                <a:gd name="connsiteX36" fmla="*/ 542487 w 607639"/>
                <a:gd name="connsiteY36" fmla="*/ 146637 h 606722"/>
                <a:gd name="connsiteX37" fmla="*/ 508576 w 607639"/>
                <a:gd name="connsiteY37" fmla="*/ 146637 h 606722"/>
                <a:gd name="connsiteX38" fmla="*/ 501634 w 607639"/>
                <a:gd name="connsiteY38" fmla="*/ 139705 h 606722"/>
                <a:gd name="connsiteX39" fmla="*/ 460691 w 607639"/>
                <a:gd name="connsiteY39" fmla="*/ 180675 h 606722"/>
                <a:gd name="connsiteX40" fmla="*/ 501723 w 607639"/>
                <a:gd name="connsiteY40" fmla="*/ 279410 h 606722"/>
                <a:gd name="connsiteX41" fmla="*/ 559576 w 607639"/>
                <a:gd name="connsiteY41" fmla="*/ 279410 h 606722"/>
                <a:gd name="connsiteX42" fmla="*/ 559576 w 607639"/>
                <a:gd name="connsiteY42" fmla="*/ 269634 h 606722"/>
                <a:gd name="connsiteX43" fmla="*/ 583608 w 607639"/>
                <a:gd name="connsiteY43" fmla="*/ 245639 h 606722"/>
                <a:gd name="connsiteX44" fmla="*/ 607639 w 607639"/>
                <a:gd name="connsiteY44" fmla="*/ 269634 h 606722"/>
                <a:gd name="connsiteX45" fmla="*/ 607639 w 607639"/>
                <a:gd name="connsiteY45" fmla="*/ 337088 h 606722"/>
                <a:gd name="connsiteX46" fmla="*/ 583608 w 607639"/>
                <a:gd name="connsiteY46" fmla="*/ 361083 h 606722"/>
                <a:gd name="connsiteX47" fmla="*/ 559576 w 607639"/>
                <a:gd name="connsiteY47" fmla="*/ 337088 h 606722"/>
                <a:gd name="connsiteX48" fmla="*/ 559576 w 607639"/>
                <a:gd name="connsiteY48" fmla="*/ 327312 h 606722"/>
                <a:gd name="connsiteX49" fmla="*/ 501723 w 607639"/>
                <a:gd name="connsiteY49" fmla="*/ 327312 h 606722"/>
                <a:gd name="connsiteX50" fmla="*/ 460691 w 607639"/>
                <a:gd name="connsiteY50" fmla="*/ 426047 h 606722"/>
                <a:gd name="connsiteX51" fmla="*/ 501634 w 607639"/>
                <a:gd name="connsiteY51" fmla="*/ 467017 h 606722"/>
                <a:gd name="connsiteX52" fmla="*/ 508576 w 607639"/>
                <a:gd name="connsiteY52" fmla="*/ 460085 h 606722"/>
                <a:gd name="connsiteX53" fmla="*/ 542487 w 607639"/>
                <a:gd name="connsiteY53" fmla="*/ 460085 h 606722"/>
                <a:gd name="connsiteX54" fmla="*/ 542487 w 607639"/>
                <a:gd name="connsiteY54" fmla="*/ 493945 h 606722"/>
                <a:gd name="connsiteX55" fmla="*/ 518990 w 607639"/>
                <a:gd name="connsiteY55" fmla="*/ 517496 h 606722"/>
                <a:gd name="connsiteX56" fmla="*/ 494691 w 607639"/>
                <a:gd name="connsiteY56" fmla="*/ 541668 h 606722"/>
                <a:gd name="connsiteX57" fmla="*/ 460780 w 607639"/>
                <a:gd name="connsiteY57" fmla="*/ 541668 h 606722"/>
                <a:gd name="connsiteX58" fmla="*/ 460780 w 607639"/>
                <a:gd name="connsiteY58" fmla="*/ 507809 h 606722"/>
                <a:gd name="connsiteX59" fmla="*/ 467723 w 607639"/>
                <a:gd name="connsiteY59" fmla="*/ 500877 h 606722"/>
                <a:gd name="connsiteX60" fmla="*/ 426691 w 607639"/>
                <a:gd name="connsiteY60" fmla="*/ 459996 h 606722"/>
                <a:gd name="connsiteX61" fmla="*/ 327806 w 607639"/>
                <a:gd name="connsiteY61" fmla="*/ 500966 h 606722"/>
                <a:gd name="connsiteX62" fmla="*/ 327806 w 607639"/>
                <a:gd name="connsiteY62" fmla="*/ 558732 h 606722"/>
                <a:gd name="connsiteX63" fmla="*/ 337597 w 607639"/>
                <a:gd name="connsiteY63" fmla="*/ 558732 h 606722"/>
                <a:gd name="connsiteX64" fmla="*/ 361628 w 607639"/>
                <a:gd name="connsiteY64" fmla="*/ 582727 h 606722"/>
                <a:gd name="connsiteX65" fmla="*/ 337597 w 607639"/>
                <a:gd name="connsiteY65" fmla="*/ 606722 h 606722"/>
                <a:gd name="connsiteX66" fmla="*/ 270042 w 607639"/>
                <a:gd name="connsiteY66" fmla="*/ 606722 h 606722"/>
                <a:gd name="connsiteX67" fmla="*/ 246011 w 607639"/>
                <a:gd name="connsiteY67" fmla="*/ 582727 h 606722"/>
                <a:gd name="connsiteX68" fmla="*/ 270042 w 607639"/>
                <a:gd name="connsiteY68" fmla="*/ 558732 h 606722"/>
                <a:gd name="connsiteX69" fmla="*/ 279833 w 607639"/>
                <a:gd name="connsiteY69" fmla="*/ 558732 h 606722"/>
                <a:gd name="connsiteX70" fmla="*/ 279833 w 607639"/>
                <a:gd name="connsiteY70" fmla="*/ 500966 h 606722"/>
                <a:gd name="connsiteX71" fmla="*/ 180948 w 607639"/>
                <a:gd name="connsiteY71" fmla="*/ 459996 h 606722"/>
                <a:gd name="connsiteX72" fmla="*/ 139916 w 607639"/>
                <a:gd name="connsiteY72" fmla="*/ 500877 h 606722"/>
                <a:gd name="connsiteX73" fmla="*/ 146859 w 607639"/>
                <a:gd name="connsiteY73" fmla="*/ 507809 h 606722"/>
                <a:gd name="connsiteX74" fmla="*/ 146859 w 607639"/>
                <a:gd name="connsiteY74" fmla="*/ 541668 h 606722"/>
                <a:gd name="connsiteX75" fmla="*/ 112859 w 607639"/>
                <a:gd name="connsiteY75" fmla="*/ 541668 h 606722"/>
                <a:gd name="connsiteX76" fmla="*/ 77257 w 607639"/>
                <a:gd name="connsiteY76" fmla="*/ 506120 h 606722"/>
                <a:gd name="connsiteX77" fmla="*/ 68534 w 607639"/>
                <a:gd name="connsiteY77" fmla="*/ 497411 h 606722"/>
                <a:gd name="connsiteX78" fmla="*/ 65063 w 607639"/>
                <a:gd name="connsiteY78" fmla="*/ 493945 h 606722"/>
                <a:gd name="connsiteX79" fmla="*/ 65063 w 607639"/>
                <a:gd name="connsiteY79" fmla="*/ 460085 h 606722"/>
                <a:gd name="connsiteX80" fmla="*/ 99063 w 607639"/>
                <a:gd name="connsiteY80" fmla="*/ 460085 h 606722"/>
                <a:gd name="connsiteX81" fmla="*/ 105916 w 607639"/>
                <a:gd name="connsiteY81" fmla="*/ 467017 h 606722"/>
                <a:gd name="connsiteX82" fmla="*/ 146948 w 607639"/>
                <a:gd name="connsiteY82" fmla="*/ 426047 h 606722"/>
                <a:gd name="connsiteX83" fmla="*/ 105916 w 607639"/>
                <a:gd name="connsiteY83" fmla="*/ 327312 h 606722"/>
                <a:gd name="connsiteX84" fmla="*/ 47974 w 607639"/>
                <a:gd name="connsiteY84" fmla="*/ 327312 h 606722"/>
                <a:gd name="connsiteX85" fmla="*/ 47974 w 607639"/>
                <a:gd name="connsiteY85" fmla="*/ 337088 h 606722"/>
                <a:gd name="connsiteX86" fmla="*/ 24031 w 607639"/>
                <a:gd name="connsiteY86" fmla="*/ 361083 h 606722"/>
                <a:gd name="connsiteX87" fmla="*/ 0 w 607639"/>
                <a:gd name="connsiteY87" fmla="*/ 337088 h 606722"/>
                <a:gd name="connsiteX88" fmla="*/ 0 w 607639"/>
                <a:gd name="connsiteY88" fmla="*/ 269634 h 606722"/>
                <a:gd name="connsiteX89" fmla="*/ 24031 w 607639"/>
                <a:gd name="connsiteY89" fmla="*/ 245639 h 606722"/>
                <a:gd name="connsiteX90" fmla="*/ 47974 w 607639"/>
                <a:gd name="connsiteY90" fmla="*/ 269634 h 606722"/>
                <a:gd name="connsiteX91" fmla="*/ 47974 w 607639"/>
                <a:gd name="connsiteY91" fmla="*/ 279410 h 606722"/>
                <a:gd name="connsiteX92" fmla="*/ 105916 w 607639"/>
                <a:gd name="connsiteY92" fmla="*/ 279410 h 606722"/>
                <a:gd name="connsiteX93" fmla="*/ 146948 w 607639"/>
                <a:gd name="connsiteY93" fmla="*/ 180675 h 606722"/>
                <a:gd name="connsiteX94" fmla="*/ 105916 w 607639"/>
                <a:gd name="connsiteY94" fmla="*/ 139705 h 606722"/>
                <a:gd name="connsiteX95" fmla="*/ 99063 w 607639"/>
                <a:gd name="connsiteY95" fmla="*/ 146637 h 606722"/>
                <a:gd name="connsiteX96" fmla="*/ 65063 w 607639"/>
                <a:gd name="connsiteY96" fmla="*/ 146637 h 606722"/>
                <a:gd name="connsiteX97" fmla="*/ 65063 w 607639"/>
                <a:gd name="connsiteY97" fmla="*/ 112688 h 606722"/>
                <a:gd name="connsiteX98" fmla="*/ 106450 w 607639"/>
                <a:gd name="connsiteY98" fmla="*/ 71452 h 606722"/>
                <a:gd name="connsiteX99" fmla="*/ 112859 w 607639"/>
                <a:gd name="connsiteY99" fmla="*/ 64965 h 606722"/>
                <a:gd name="connsiteX100" fmla="*/ 146859 w 607639"/>
                <a:gd name="connsiteY100" fmla="*/ 64965 h 606722"/>
                <a:gd name="connsiteX101" fmla="*/ 146859 w 607639"/>
                <a:gd name="connsiteY101" fmla="*/ 98913 h 606722"/>
                <a:gd name="connsiteX102" fmla="*/ 139916 w 607639"/>
                <a:gd name="connsiteY102" fmla="*/ 105756 h 606722"/>
                <a:gd name="connsiteX103" fmla="*/ 180948 w 607639"/>
                <a:gd name="connsiteY103" fmla="*/ 146726 h 606722"/>
                <a:gd name="connsiteX104" fmla="*/ 279833 w 607639"/>
                <a:gd name="connsiteY104" fmla="*/ 105756 h 606722"/>
                <a:gd name="connsiteX105" fmla="*/ 279833 w 607639"/>
                <a:gd name="connsiteY105" fmla="*/ 47901 h 606722"/>
                <a:gd name="connsiteX106" fmla="*/ 270042 w 607639"/>
                <a:gd name="connsiteY106" fmla="*/ 47901 h 606722"/>
                <a:gd name="connsiteX107" fmla="*/ 246011 w 607639"/>
                <a:gd name="connsiteY107" fmla="*/ 23995 h 606722"/>
                <a:gd name="connsiteX108" fmla="*/ 270042 w 607639"/>
                <a:gd name="connsiteY108"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607639" h="606722">
                  <a:moveTo>
                    <a:pt x="347041" y="313875"/>
                  </a:moveTo>
                  <a:cubicBezTo>
                    <a:pt x="365085" y="313875"/>
                    <a:pt x="379713" y="328487"/>
                    <a:pt x="379713" y="346512"/>
                  </a:cubicBezTo>
                  <a:cubicBezTo>
                    <a:pt x="379713" y="364537"/>
                    <a:pt x="365085" y="379149"/>
                    <a:pt x="347041" y="379149"/>
                  </a:cubicBezTo>
                  <a:cubicBezTo>
                    <a:pt x="328997" y="379149"/>
                    <a:pt x="314369" y="364537"/>
                    <a:pt x="314369" y="346512"/>
                  </a:cubicBezTo>
                  <a:cubicBezTo>
                    <a:pt x="314369" y="328487"/>
                    <a:pt x="328997" y="313875"/>
                    <a:pt x="347041" y="313875"/>
                  </a:cubicBezTo>
                  <a:close/>
                  <a:moveTo>
                    <a:pt x="260563" y="213037"/>
                  </a:moveTo>
                  <a:cubicBezTo>
                    <a:pt x="289773" y="213037"/>
                    <a:pt x="313452" y="236685"/>
                    <a:pt x="313452" y="265856"/>
                  </a:cubicBezTo>
                  <a:cubicBezTo>
                    <a:pt x="313452" y="295027"/>
                    <a:pt x="289773" y="318675"/>
                    <a:pt x="260563" y="318675"/>
                  </a:cubicBezTo>
                  <a:cubicBezTo>
                    <a:pt x="231353" y="318675"/>
                    <a:pt x="207674" y="295027"/>
                    <a:pt x="207674" y="265856"/>
                  </a:cubicBezTo>
                  <a:cubicBezTo>
                    <a:pt x="207674" y="236685"/>
                    <a:pt x="231353" y="213037"/>
                    <a:pt x="260563" y="213037"/>
                  </a:cubicBezTo>
                  <a:close/>
                  <a:moveTo>
                    <a:pt x="303775" y="152236"/>
                  </a:moveTo>
                  <a:cubicBezTo>
                    <a:pt x="220377" y="152236"/>
                    <a:pt x="152466" y="220045"/>
                    <a:pt x="152466" y="303317"/>
                  </a:cubicBezTo>
                  <a:cubicBezTo>
                    <a:pt x="152466" y="386678"/>
                    <a:pt x="220377" y="454486"/>
                    <a:pt x="303775" y="454486"/>
                  </a:cubicBezTo>
                  <a:cubicBezTo>
                    <a:pt x="387262" y="454486"/>
                    <a:pt x="455173" y="386678"/>
                    <a:pt x="455173" y="303317"/>
                  </a:cubicBezTo>
                  <a:cubicBezTo>
                    <a:pt x="455173" y="220045"/>
                    <a:pt x="387262" y="152236"/>
                    <a:pt x="303775" y="152236"/>
                  </a:cubicBezTo>
                  <a:close/>
                  <a:moveTo>
                    <a:pt x="270042" y="0"/>
                  </a:moveTo>
                  <a:lnTo>
                    <a:pt x="337597" y="0"/>
                  </a:lnTo>
                  <a:cubicBezTo>
                    <a:pt x="350859" y="0"/>
                    <a:pt x="361628" y="10753"/>
                    <a:pt x="361628" y="23995"/>
                  </a:cubicBezTo>
                  <a:cubicBezTo>
                    <a:pt x="361628" y="37237"/>
                    <a:pt x="350859" y="47901"/>
                    <a:pt x="337597" y="47901"/>
                  </a:cubicBezTo>
                  <a:lnTo>
                    <a:pt x="327806" y="47901"/>
                  </a:lnTo>
                  <a:lnTo>
                    <a:pt x="327806" y="105756"/>
                  </a:lnTo>
                  <a:cubicBezTo>
                    <a:pt x="364833" y="110200"/>
                    <a:pt x="398744" y="124864"/>
                    <a:pt x="426691" y="146726"/>
                  </a:cubicBezTo>
                  <a:lnTo>
                    <a:pt x="467723" y="105756"/>
                  </a:lnTo>
                  <a:lnTo>
                    <a:pt x="460780" y="98913"/>
                  </a:lnTo>
                  <a:cubicBezTo>
                    <a:pt x="451435" y="89493"/>
                    <a:pt x="451435" y="74385"/>
                    <a:pt x="460780" y="64965"/>
                  </a:cubicBezTo>
                  <a:cubicBezTo>
                    <a:pt x="470126" y="55633"/>
                    <a:pt x="485346" y="55633"/>
                    <a:pt x="494691" y="64965"/>
                  </a:cubicBezTo>
                  <a:lnTo>
                    <a:pt x="530382" y="100602"/>
                  </a:lnTo>
                  <a:lnTo>
                    <a:pt x="531094" y="101313"/>
                  </a:lnTo>
                  <a:lnTo>
                    <a:pt x="537414" y="107534"/>
                  </a:lnTo>
                  <a:lnTo>
                    <a:pt x="537770" y="107978"/>
                  </a:lnTo>
                  <a:lnTo>
                    <a:pt x="537948" y="108156"/>
                  </a:lnTo>
                  <a:lnTo>
                    <a:pt x="538482" y="108689"/>
                  </a:lnTo>
                  <a:lnTo>
                    <a:pt x="538215" y="108423"/>
                  </a:lnTo>
                  <a:lnTo>
                    <a:pt x="538749" y="108867"/>
                  </a:lnTo>
                  <a:lnTo>
                    <a:pt x="539105" y="109311"/>
                  </a:lnTo>
                  <a:lnTo>
                    <a:pt x="542487" y="112688"/>
                  </a:lnTo>
                  <a:cubicBezTo>
                    <a:pt x="551922" y="122109"/>
                    <a:pt x="551922" y="137217"/>
                    <a:pt x="542487" y="146637"/>
                  </a:cubicBezTo>
                  <a:cubicBezTo>
                    <a:pt x="533142" y="155969"/>
                    <a:pt x="517922" y="155969"/>
                    <a:pt x="508576" y="146637"/>
                  </a:cubicBezTo>
                  <a:lnTo>
                    <a:pt x="501634" y="139705"/>
                  </a:lnTo>
                  <a:lnTo>
                    <a:pt x="460691" y="180675"/>
                  </a:lnTo>
                  <a:cubicBezTo>
                    <a:pt x="482587" y="208491"/>
                    <a:pt x="497272" y="242440"/>
                    <a:pt x="501723" y="279410"/>
                  </a:cubicBezTo>
                  <a:lnTo>
                    <a:pt x="559576" y="279410"/>
                  </a:lnTo>
                  <a:lnTo>
                    <a:pt x="559576" y="269634"/>
                  </a:lnTo>
                  <a:cubicBezTo>
                    <a:pt x="559576" y="256393"/>
                    <a:pt x="570346" y="245639"/>
                    <a:pt x="583608" y="245639"/>
                  </a:cubicBezTo>
                  <a:cubicBezTo>
                    <a:pt x="596869" y="245639"/>
                    <a:pt x="607639" y="256393"/>
                    <a:pt x="607639" y="269634"/>
                  </a:cubicBezTo>
                  <a:lnTo>
                    <a:pt x="607639" y="337088"/>
                  </a:lnTo>
                  <a:cubicBezTo>
                    <a:pt x="607639" y="350329"/>
                    <a:pt x="596869" y="361083"/>
                    <a:pt x="583608" y="361083"/>
                  </a:cubicBezTo>
                  <a:cubicBezTo>
                    <a:pt x="570346" y="361083"/>
                    <a:pt x="559576" y="350329"/>
                    <a:pt x="559576" y="337088"/>
                  </a:cubicBezTo>
                  <a:lnTo>
                    <a:pt x="559576" y="327312"/>
                  </a:lnTo>
                  <a:lnTo>
                    <a:pt x="501723" y="327312"/>
                  </a:lnTo>
                  <a:cubicBezTo>
                    <a:pt x="497272" y="364282"/>
                    <a:pt x="482587" y="398142"/>
                    <a:pt x="460691" y="426047"/>
                  </a:cubicBezTo>
                  <a:lnTo>
                    <a:pt x="501634" y="467017"/>
                  </a:lnTo>
                  <a:lnTo>
                    <a:pt x="508576" y="460085"/>
                  </a:lnTo>
                  <a:cubicBezTo>
                    <a:pt x="517922" y="450753"/>
                    <a:pt x="533142" y="450753"/>
                    <a:pt x="542487" y="460085"/>
                  </a:cubicBezTo>
                  <a:cubicBezTo>
                    <a:pt x="551922" y="469416"/>
                    <a:pt x="551922" y="484613"/>
                    <a:pt x="542487" y="493945"/>
                  </a:cubicBezTo>
                  <a:cubicBezTo>
                    <a:pt x="512759" y="523717"/>
                    <a:pt x="518456" y="518029"/>
                    <a:pt x="518990" y="517496"/>
                  </a:cubicBezTo>
                  <a:cubicBezTo>
                    <a:pt x="518545" y="517940"/>
                    <a:pt x="514272" y="522206"/>
                    <a:pt x="494691" y="541668"/>
                  </a:cubicBezTo>
                  <a:cubicBezTo>
                    <a:pt x="485346" y="551089"/>
                    <a:pt x="470126" y="551089"/>
                    <a:pt x="460780" y="541668"/>
                  </a:cubicBezTo>
                  <a:cubicBezTo>
                    <a:pt x="451435" y="532337"/>
                    <a:pt x="451435" y="517140"/>
                    <a:pt x="460780" y="507809"/>
                  </a:cubicBezTo>
                  <a:lnTo>
                    <a:pt x="467723" y="500877"/>
                  </a:lnTo>
                  <a:lnTo>
                    <a:pt x="426691" y="459996"/>
                  </a:lnTo>
                  <a:cubicBezTo>
                    <a:pt x="398744" y="481858"/>
                    <a:pt x="364833" y="496522"/>
                    <a:pt x="327806" y="500966"/>
                  </a:cubicBezTo>
                  <a:lnTo>
                    <a:pt x="327806" y="558732"/>
                  </a:lnTo>
                  <a:lnTo>
                    <a:pt x="337597" y="558732"/>
                  </a:lnTo>
                  <a:cubicBezTo>
                    <a:pt x="350859" y="558732"/>
                    <a:pt x="361628" y="569485"/>
                    <a:pt x="361628" y="582727"/>
                  </a:cubicBezTo>
                  <a:cubicBezTo>
                    <a:pt x="361628" y="595969"/>
                    <a:pt x="350859" y="606722"/>
                    <a:pt x="337597" y="606722"/>
                  </a:cubicBezTo>
                  <a:lnTo>
                    <a:pt x="270042" y="606722"/>
                  </a:lnTo>
                  <a:cubicBezTo>
                    <a:pt x="256780" y="606722"/>
                    <a:pt x="246011" y="595969"/>
                    <a:pt x="246011" y="582727"/>
                  </a:cubicBezTo>
                  <a:cubicBezTo>
                    <a:pt x="246011" y="569485"/>
                    <a:pt x="256780" y="558732"/>
                    <a:pt x="270042" y="558732"/>
                  </a:cubicBezTo>
                  <a:lnTo>
                    <a:pt x="279833" y="558732"/>
                  </a:lnTo>
                  <a:lnTo>
                    <a:pt x="279833" y="500966"/>
                  </a:lnTo>
                  <a:cubicBezTo>
                    <a:pt x="242806" y="496522"/>
                    <a:pt x="208806" y="481858"/>
                    <a:pt x="180948" y="459996"/>
                  </a:cubicBezTo>
                  <a:lnTo>
                    <a:pt x="139916" y="500877"/>
                  </a:lnTo>
                  <a:lnTo>
                    <a:pt x="146859" y="507809"/>
                  </a:lnTo>
                  <a:cubicBezTo>
                    <a:pt x="156204" y="517140"/>
                    <a:pt x="156204" y="532337"/>
                    <a:pt x="146859" y="541668"/>
                  </a:cubicBezTo>
                  <a:cubicBezTo>
                    <a:pt x="137424" y="551089"/>
                    <a:pt x="122293" y="551089"/>
                    <a:pt x="112859" y="541668"/>
                  </a:cubicBezTo>
                  <a:lnTo>
                    <a:pt x="77257" y="506120"/>
                  </a:lnTo>
                  <a:lnTo>
                    <a:pt x="68534" y="497411"/>
                  </a:lnTo>
                  <a:lnTo>
                    <a:pt x="65063" y="493945"/>
                  </a:lnTo>
                  <a:cubicBezTo>
                    <a:pt x="55717" y="484613"/>
                    <a:pt x="55717" y="469416"/>
                    <a:pt x="65063" y="460085"/>
                  </a:cubicBezTo>
                  <a:cubicBezTo>
                    <a:pt x="74497" y="450753"/>
                    <a:pt x="89628" y="450753"/>
                    <a:pt x="99063" y="460085"/>
                  </a:cubicBezTo>
                  <a:lnTo>
                    <a:pt x="105916" y="467017"/>
                  </a:lnTo>
                  <a:lnTo>
                    <a:pt x="146948" y="426047"/>
                  </a:lnTo>
                  <a:cubicBezTo>
                    <a:pt x="125052" y="398142"/>
                    <a:pt x="110367" y="364282"/>
                    <a:pt x="105916" y="327312"/>
                  </a:cubicBezTo>
                  <a:lnTo>
                    <a:pt x="47974" y="327312"/>
                  </a:lnTo>
                  <a:lnTo>
                    <a:pt x="47974" y="337088"/>
                  </a:lnTo>
                  <a:cubicBezTo>
                    <a:pt x="47974" y="350329"/>
                    <a:pt x="37293" y="361083"/>
                    <a:pt x="24031" y="361083"/>
                  </a:cubicBezTo>
                  <a:cubicBezTo>
                    <a:pt x="10770" y="361083"/>
                    <a:pt x="0" y="350329"/>
                    <a:pt x="0" y="337088"/>
                  </a:cubicBezTo>
                  <a:lnTo>
                    <a:pt x="0" y="269634"/>
                  </a:lnTo>
                  <a:cubicBezTo>
                    <a:pt x="0" y="256393"/>
                    <a:pt x="10770" y="245639"/>
                    <a:pt x="24031" y="245639"/>
                  </a:cubicBezTo>
                  <a:cubicBezTo>
                    <a:pt x="37293" y="245639"/>
                    <a:pt x="47974" y="256393"/>
                    <a:pt x="47974" y="269634"/>
                  </a:cubicBezTo>
                  <a:lnTo>
                    <a:pt x="47974" y="279410"/>
                  </a:lnTo>
                  <a:lnTo>
                    <a:pt x="105916" y="279410"/>
                  </a:lnTo>
                  <a:cubicBezTo>
                    <a:pt x="110367" y="242440"/>
                    <a:pt x="125052" y="208491"/>
                    <a:pt x="146948" y="180675"/>
                  </a:cubicBezTo>
                  <a:lnTo>
                    <a:pt x="105916" y="139705"/>
                  </a:lnTo>
                  <a:lnTo>
                    <a:pt x="99063" y="146637"/>
                  </a:lnTo>
                  <a:cubicBezTo>
                    <a:pt x="89628" y="155969"/>
                    <a:pt x="74497" y="155969"/>
                    <a:pt x="65063" y="146637"/>
                  </a:cubicBezTo>
                  <a:cubicBezTo>
                    <a:pt x="55717" y="137217"/>
                    <a:pt x="55717" y="122109"/>
                    <a:pt x="65063" y="112688"/>
                  </a:cubicBezTo>
                  <a:lnTo>
                    <a:pt x="106450" y="71452"/>
                  </a:lnTo>
                  <a:lnTo>
                    <a:pt x="112859" y="64965"/>
                  </a:lnTo>
                  <a:cubicBezTo>
                    <a:pt x="122293" y="55633"/>
                    <a:pt x="137424" y="55633"/>
                    <a:pt x="146859" y="64965"/>
                  </a:cubicBezTo>
                  <a:cubicBezTo>
                    <a:pt x="156204" y="74385"/>
                    <a:pt x="156204" y="89493"/>
                    <a:pt x="146859" y="98913"/>
                  </a:cubicBezTo>
                  <a:lnTo>
                    <a:pt x="139916" y="105756"/>
                  </a:lnTo>
                  <a:lnTo>
                    <a:pt x="180948" y="146726"/>
                  </a:lnTo>
                  <a:cubicBezTo>
                    <a:pt x="208806" y="124864"/>
                    <a:pt x="242806" y="110200"/>
                    <a:pt x="279833" y="105756"/>
                  </a:cubicBezTo>
                  <a:lnTo>
                    <a:pt x="279833" y="47901"/>
                  </a:lnTo>
                  <a:lnTo>
                    <a:pt x="270042" y="47901"/>
                  </a:lnTo>
                  <a:cubicBezTo>
                    <a:pt x="256780" y="47901"/>
                    <a:pt x="246011" y="37237"/>
                    <a:pt x="246011" y="23995"/>
                  </a:cubicBezTo>
                  <a:cubicBezTo>
                    <a:pt x="246011" y="10753"/>
                    <a:pt x="256780" y="0"/>
                    <a:pt x="270042"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40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cs typeface="+mn-cs"/>
              </a:endParaRPr>
            </a:p>
          </p:txBody>
        </p:sp>
      </p:grpSp>
      <p:cxnSp>
        <p:nvCxnSpPr>
          <p:cNvPr id="27" name="直接连接符 26"/>
          <p:cNvCxnSpPr/>
          <p:nvPr userDrawn="1"/>
        </p:nvCxnSpPr>
        <p:spPr>
          <a:xfrm>
            <a:off x="650931" y="852684"/>
            <a:ext cx="1086796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31" name="图片 3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136962" y="292375"/>
            <a:ext cx="1375700" cy="437285"/>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标题和内容（图文-2）">
    <p:spTree>
      <p:nvGrpSpPr>
        <p:cNvPr id="1" name=""/>
        <p:cNvGrpSpPr/>
        <p:nvPr/>
      </p:nvGrpSpPr>
      <p:grpSpPr>
        <a:xfrm>
          <a:off x="0" y="0"/>
          <a:ext cx="0" cy="0"/>
          <a:chOff x="0" y="0"/>
          <a:chExt cx="0" cy="0"/>
        </a:xfrm>
      </p:grpSpPr>
      <p:pic>
        <p:nvPicPr>
          <p:cNvPr id="29" name="图片 28"/>
          <p:cNvPicPr>
            <a:picLocks noChangeAspect="1"/>
          </p:cNvPicPr>
          <p:nvPr userDrawn="1"/>
        </p:nvPicPr>
        <p:blipFill rotWithShape="1">
          <a:blip r:embed="rId2">
            <a:alphaModFix amt="5000"/>
            <a:extLst>
              <a:ext uri="{28A0092B-C50C-407E-A947-70E740481C1C}">
                <a14:useLocalDpi xmlns:a14="http://schemas.microsoft.com/office/drawing/2010/main" val="0"/>
              </a:ext>
            </a:extLst>
          </a:blip>
          <a:srcRect t="7878" b="7878"/>
          <a:stretch>
            <a:fillRect/>
          </a:stretch>
        </p:blipFill>
        <p:spPr>
          <a:xfrm>
            <a:off x="0" y="0"/>
            <a:ext cx="12192000" cy="6858000"/>
          </a:xfrm>
          <a:prstGeom prst="rect">
            <a:avLst/>
          </a:prstGeom>
        </p:spPr>
      </p:pic>
      <p:sp>
        <p:nvSpPr>
          <p:cNvPr id="25" name="文本占位符 67"/>
          <p:cNvSpPr>
            <a:spLocks noGrp="1"/>
          </p:cNvSpPr>
          <p:nvPr>
            <p:ph type="body" sz="quarter" idx="11" hasCustomPrompt="1"/>
          </p:nvPr>
        </p:nvSpPr>
        <p:spPr>
          <a:xfrm>
            <a:off x="1216933" y="347251"/>
            <a:ext cx="8920029" cy="402291"/>
          </a:xfrm>
          <a:prstGeom prst="rect">
            <a:avLst/>
          </a:prstGeom>
        </p:spPr>
        <p:txBody>
          <a:bodyPr lIns="0" bIns="46800">
            <a:spAutoFit/>
          </a:bodyPr>
          <a:lstStyle>
            <a:lvl1pPr marL="0" indent="0">
              <a:lnSpc>
                <a:spcPct val="100000"/>
              </a:lnSpc>
              <a:buNone/>
              <a:defRPr b="1">
                <a:solidFill>
                  <a:schemeClr val="accent1"/>
                </a:solidFill>
                <a:latin typeface="+mj-ea"/>
                <a:ea typeface="+mj-ea"/>
              </a:defRPr>
            </a:lvl1pPr>
          </a:lstStyle>
          <a:p>
            <a:pPr lvl="0"/>
            <a:r>
              <a:rPr lang="zh-CN" altLang="en-US" dirty="0"/>
              <a:t>请输入你的章节标题</a:t>
            </a:r>
          </a:p>
        </p:txBody>
      </p:sp>
      <p:cxnSp>
        <p:nvCxnSpPr>
          <p:cNvPr id="28" name="直接连接符 27"/>
          <p:cNvCxnSpPr/>
          <p:nvPr userDrawn="1"/>
        </p:nvCxnSpPr>
        <p:spPr>
          <a:xfrm>
            <a:off x="669228" y="3632200"/>
            <a:ext cx="10858500" cy="0"/>
          </a:xfrm>
          <a:prstGeom prst="line">
            <a:avLst/>
          </a:prstGeom>
          <a:ln w="25400" cap="flat">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5" name="矩形 34"/>
          <p:cNvSpPr/>
          <p:nvPr userDrawn="1"/>
        </p:nvSpPr>
        <p:spPr>
          <a:xfrm>
            <a:off x="669228" y="1496583"/>
            <a:ext cx="2124544" cy="178573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userDrawn="1"/>
        </p:nvSpPr>
        <p:spPr>
          <a:xfrm>
            <a:off x="9394356" y="3984612"/>
            <a:ext cx="2124544" cy="178573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图片占位符 42"/>
          <p:cNvSpPr>
            <a:spLocks noGrp="1"/>
          </p:cNvSpPr>
          <p:nvPr>
            <p:ph type="pic" sz="quarter" idx="12"/>
          </p:nvPr>
        </p:nvSpPr>
        <p:spPr>
          <a:xfrm>
            <a:off x="726750" y="1536731"/>
            <a:ext cx="2009500" cy="1689041"/>
          </a:xfrm>
          <a:custGeom>
            <a:avLst/>
            <a:gdLst>
              <a:gd name="connsiteX0" fmla="*/ 0 w 2009500"/>
              <a:gd name="connsiteY0" fmla="*/ 0 h 1689041"/>
              <a:gd name="connsiteX1" fmla="*/ 2009500 w 2009500"/>
              <a:gd name="connsiteY1" fmla="*/ 0 h 1689041"/>
              <a:gd name="connsiteX2" fmla="*/ 2009500 w 2009500"/>
              <a:gd name="connsiteY2" fmla="*/ 1689041 h 1689041"/>
              <a:gd name="connsiteX3" fmla="*/ 0 w 2009500"/>
              <a:gd name="connsiteY3" fmla="*/ 1689041 h 1689041"/>
            </a:gdLst>
            <a:ahLst/>
            <a:cxnLst>
              <a:cxn ang="0">
                <a:pos x="connsiteX0" y="connsiteY0"/>
              </a:cxn>
              <a:cxn ang="0">
                <a:pos x="connsiteX1" y="connsiteY1"/>
              </a:cxn>
              <a:cxn ang="0">
                <a:pos x="connsiteX2" y="connsiteY2"/>
              </a:cxn>
              <a:cxn ang="0">
                <a:pos x="connsiteX3" y="connsiteY3"/>
              </a:cxn>
            </a:cxnLst>
            <a:rect l="l" t="t" r="r" b="b"/>
            <a:pathLst>
              <a:path w="2009500" h="1689041">
                <a:moveTo>
                  <a:pt x="0" y="0"/>
                </a:moveTo>
                <a:lnTo>
                  <a:pt x="2009500" y="0"/>
                </a:lnTo>
                <a:lnTo>
                  <a:pt x="2009500" y="1689041"/>
                </a:lnTo>
                <a:lnTo>
                  <a:pt x="0" y="1689041"/>
                </a:lnTo>
                <a:close/>
              </a:path>
            </a:pathLst>
          </a:custGeom>
        </p:spPr>
        <p:txBody>
          <a:bodyPr wrap="square">
            <a:noAutofit/>
          </a:bodyPr>
          <a:lstStyle/>
          <a:p>
            <a:endParaRPr lang="zh-CN" altLang="en-US" dirty="0"/>
          </a:p>
        </p:txBody>
      </p:sp>
      <p:sp>
        <p:nvSpPr>
          <p:cNvPr id="44" name="图片占位符 43"/>
          <p:cNvSpPr>
            <a:spLocks noGrp="1"/>
          </p:cNvSpPr>
          <p:nvPr>
            <p:ph type="pic" sz="quarter" idx="13"/>
          </p:nvPr>
        </p:nvSpPr>
        <p:spPr>
          <a:xfrm>
            <a:off x="9451878" y="4032961"/>
            <a:ext cx="2009500" cy="1689041"/>
          </a:xfrm>
          <a:custGeom>
            <a:avLst/>
            <a:gdLst>
              <a:gd name="connsiteX0" fmla="*/ 0 w 2009500"/>
              <a:gd name="connsiteY0" fmla="*/ 0 h 1689041"/>
              <a:gd name="connsiteX1" fmla="*/ 2009500 w 2009500"/>
              <a:gd name="connsiteY1" fmla="*/ 0 h 1689041"/>
              <a:gd name="connsiteX2" fmla="*/ 2009500 w 2009500"/>
              <a:gd name="connsiteY2" fmla="*/ 1689041 h 1689041"/>
              <a:gd name="connsiteX3" fmla="*/ 0 w 2009500"/>
              <a:gd name="connsiteY3" fmla="*/ 1689041 h 1689041"/>
            </a:gdLst>
            <a:ahLst/>
            <a:cxnLst>
              <a:cxn ang="0">
                <a:pos x="connsiteX0" y="connsiteY0"/>
              </a:cxn>
              <a:cxn ang="0">
                <a:pos x="connsiteX1" y="connsiteY1"/>
              </a:cxn>
              <a:cxn ang="0">
                <a:pos x="connsiteX2" y="connsiteY2"/>
              </a:cxn>
              <a:cxn ang="0">
                <a:pos x="connsiteX3" y="connsiteY3"/>
              </a:cxn>
            </a:cxnLst>
            <a:rect l="l" t="t" r="r" b="b"/>
            <a:pathLst>
              <a:path w="2009500" h="1689041">
                <a:moveTo>
                  <a:pt x="0" y="0"/>
                </a:moveTo>
                <a:lnTo>
                  <a:pt x="2009500" y="0"/>
                </a:lnTo>
                <a:lnTo>
                  <a:pt x="2009500" y="1689041"/>
                </a:lnTo>
                <a:lnTo>
                  <a:pt x="0" y="1689041"/>
                </a:lnTo>
                <a:close/>
              </a:path>
            </a:pathLst>
          </a:custGeom>
        </p:spPr>
        <p:txBody>
          <a:bodyPr wrap="square">
            <a:noAutofit/>
          </a:bodyPr>
          <a:lstStyle/>
          <a:p>
            <a:endParaRPr lang="zh-CN" altLang="en-US" dirty="0"/>
          </a:p>
        </p:txBody>
      </p:sp>
      <p:sp>
        <p:nvSpPr>
          <p:cNvPr id="5" name="文本占位符 4"/>
          <p:cNvSpPr>
            <a:spLocks noGrp="1"/>
          </p:cNvSpPr>
          <p:nvPr>
            <p:ph type="body" sz="quarter" idx="14" hasCustomPrompt="1"/>
          </p:nvPr>
        </p:nvSpPr>
        <p:spPr>
          <a:xfrm>
            <a:off x="3246271" y="1535879"/>
            <a:ext cx="2793341" cy="461962"/>
          </a:xfrm>
          <a:prstGeom prst="rect">
            <a:avLst/>
          </a:prstGeom>
        </p:spPr>
        <p:txBody>
          <a:bodyPr lIns="0">
            <a:normAutofit/>
          </a:bodyPr>
          <a:lstStyle>
            <a:lvl1pPr marL="0" indent="0">
              <a:lnSpc>
                <a:spcPct val="100000"/>
              </a:lnSpc>
              <a:buNone/>
              <a:defRPr sz="2400" b="1">
                <a:solidFill>
                  <a:schemeClr val="accent1"/>
                </a:solidFill>
              </a:defRPr>
            </a:lvl1pPr>
          </a:lstStyle>
          <a:p>
            <a:pPr lvl="0"/>
            <a:r>
              <a:rPr lang="zh-CN" altLang="en-US" dirty="0"/>
              <a:t>请输入你的标题</a:t>
            </a:r>
          </a:p>
        </p:txBody>
      </p:sp>
      <p:sp>
        <p:nvSpPr>
          <p:cNvPr id="45" name="文本占位符 4"/>
          <p:cNvSpPr>
            <a:spLocks noGrp="1"/>
          </p:cNvSpPr>
          <p:nvPr>
            <p:ph type="body" sz="quarter" idx="15" hasCustomPrompt="1"/>
          </p:nvPr>
        </p:nvSpPr>
        <p:spPr>
          <a:xfrm>
            <a:off x="6148516" y="4025048"/>
            <a:ext cx="2793341" cy="461962"/>
          </a:xfrm>
          <a:prstGeom prst="rect">
            <a:avLst/>
          </a:prstGeom>
        </p:spPr>
        <p:txBody>
          <a:bodyPr lIns="90000" rIns="0">
            <a:normAutofit/>
          </a:bodyPr>
          <a:lstStyle>
            <a:lvl1pPr marL="0" indent="0" algn="r">
              <a:lnSpc>
                <a:spcPct val="100000"/>
              </a:lnSpc>
              <a:buNone/>
              <a:defRPr sz="2400" b="1">
                <a:solidFill>
                  <a:schemeClr val="accent1"/>
                </a:solidFill>
              </a:defRPr>
            </a:lvl1pPr>
          </a:lstStyle>
          <a:p>
            <a:pPr lvl="0"/>
            <a:r>
              <a:rPr lang="zh-CN" altLang="en-US" dirty="0"/>
              <a:t>请输入你的标题</a:t>
            </a:r>
          </a:p>
        </p:txBody>
      </p:sp>
      <p:sp>
        <p:nvSpPr>
          <p:cNvPr id="46" name="文本占位符 11"/>
          <p:cNvSpPr>
            <a:spLocks noGrp="1"/>
          </p:cNvSpPr>
          <p:nvPr>
            <p:ph type="body" sz="quarter" idx="18" hasCustomPrompt="1"/>
          </p:nvPr>
        </p:nvSpPr>
        <p:spPr>
          <a:xfrm>
            <a:off x="3246271" y="2153813"/>
            <a:ext cx="8272629" cy="646331"/>
          </a:xfrm>
          <a:prstGeom prst="rect">
            <a:avLst/>
          </a:prstGeom>
        </p:spPr>
        <p:txBody>
          <a:bodyPr lIns="0">
            <a:noAutofit/>
          </a:bodyPr>
          <a:lstStyle>
            <a:lvl1pPr marL="0" indent="0" algn="l">
              <a:lnSpc>
                <a:spcPct val="130000"/>
              </a:lnSpc>
              <a:buNone/>
              <a:defRPr sz="1800"/>
            </a:lvl1pPr>
          </a:lstStyle>
          <a:p>
            <a:pPr lvl="0"/>
            <a:r>
              <a:rPr lang="zh-CN" altLang="en-US" dirty="0"/>
              <a:t>请输入你的内容</a:t>
            </a:r>
          </a:p>
        </p:txBody>
      </p:sp>
      <p:sp>
        <p:nvSpPr>
          <p:cNvPr id="47" name="文本占位符 11"/>
          <p:cNvSpPr>
            <a:spLocks noGrp="1"/>
          </p:cNvSpPr>
          <p:nvPr>
            <p:ph type="body" sz="quarter" idx="19" hasCustomPrompt="1"/>
          </p:nvPr>
        </p:nvSpPr>
        <p:spPr>
          <a:xfrm>
            <a:off x="669228" y="4619089"/>
            <a:ext cx="8272629" cy="646331"/>
          </a:xfrm>
          <a:prstGeom prst="rect">
            <a:avLst/>
          </a:prstGeom>
        </p:spPr>
        <p:txBody>
          <a:bodyPr lIns="90000" rIns="0">
            <a:noAutofit/>
          </a:bodyPr>
          <a:lstStyle>
            <a:lvl1pPr marL="0" indent="0" algn="r">
              <a:lnSpc>
                <a:spcPct val="130000"/>
              </a:lnSpc>
              <a:buNone/>
              <a:defRPr sz="1800"/>
            </a:lvl1pPr>
          </a:lstStyle>
          <a:p>
            <a:pPr lvl="0"/>
            <a:r>
              <a:rPr lang="zh-CN" altLang="en-US" dirty="0"/>
              <a:t>请输入你的内容</a:t>
            </a:r>
          </a:p>
        </p:txBody>
      </p:sp>
      <p:sp>
        <p:nvSpPr>
          <p:cNvPr id="3" name="日期占位符 2"/>
          <p:cNvSpPr>
            <a:spLocks noGrp="1"/>
          </p:cNvSpPr>
          <p:nvPr>
            <p:ph type="dt" sz="half" idx="20"/>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6" name="灯片编号占位符 5"/>
          <p:cNvSpPr>
            <a:spLocks noGrp="1"/>
          </p:cNvSpPr>
          <p:nvPr>
            <p:ph type="sldNum" sz="quarter" idx="22"/>
          </p:nvPr>
        </p:nvSpPr>
        <p:spPr/>
        <p:txBody>
          <a:bodyPr/>
          <a:lstStyle/>
          <a:p>
            <a:fld id="{C79ECAFE-A460-4E13-ABCB-32CAE6136244}" type="slidenum">
              <a:rPr lang="zh-CN" altLang="en-US" smtClean="0"/>
              <a:t>‹#›</a:t>
            </a:fld>
            <a:endParaRPr lang="zh-CN" altLang="en-US" dirty="0"/>
          </a:p>
        </p:txBody>
      </p:sp>
      <p:grpSp>
        <p:nvGrpSpPr>
          <p:cNvPr id="32" name="组合 31"/>
          <p:cNvGrpSpPr/>
          <p:nvPr userDrawn="1"/>
        </p:nvGrpSpPr>
        <p:grpSpPr>
          <a:xfrm>
            <a:off x="660400" y="344681"/>
            <a:ext cx="384771" cy="384771"/>
            <a:chOff x="669869" y="597306"/>
            <a:chExt cx="409972" cy="409973"/>
          </a:xfrm>
        </p:grpSpPr>
        <p:sp>
          <p:nvSpPr>
            <p:cNvPr id="33" name="íṥļîḓê"/>
            <p:cNvSpPr/>
            <p:nvPr/>
          </p:nvSpPr>
          <p:spPr>
            <a:xfrm>
              <a:off x="669869" y="597306"/>
              <a:ext cx="409972" cy="409973"/>
            </a:xfrm>
            <a:prstGeom prst="ellipse">
              <a:avLst/>
            </a:prstGeom>
            <a:noFill/>
            <a:ln w="12700">
              <a:solidFill>
                <a:schemeClr val="accent1">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775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34" name="íṥlíḓê"/>
            <p:cNvSpPr/>
            <p:nvPr/>
          </p:nvSpPr>
          <p:spPr>
            <a:xfrm>
              <a:off x="707772" y="635208"/>
              <a:ext cx="334166" cy="334167"/>
            </a:xfrm>
            <a:prstGeom prst="ellipse">
              <a:avLst/>
            </a:prstGeom>
            <a:solidFill>
              <a:schemeClr val="accent1">
                <a:lumMod val="60000"/>
                <a:lumOff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5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36" name="ïśļiḑé"/>
            <p:cNvSpPr/>
            <p:nvPr/>
          </p:nvSpPr>
          <p:spPr>
            <a:xfrm>
              <a:off x="772089" y="699681"/>
              <a:ext cx="205530" cy="205219"/>
            </a:xfrm>
            <a:custGeom>
              <a:avLst/>
              <a:gdLst>
                <a:gd name="connsiteX0" fmla="*/ 347041 w 607639"/>
                <a:gd name="connsiteY0" fmla="*/ 313875 h 606722"/>
                <a:gd name="connsiteX1" fmla="*/ 379713 w 607639"/>
                <a:gd name="connsiteY1" fmla="*/ 346512 h 606722"/>
                <a:gd name="connsiteX2" fmla="*/ 347041 w 607639"/>
                <a:gd name="connsiteY2" fmla="*/ 379149 h 606722"/>
                <a:gd name="connsiteX3" fmla="*/ 314369 w 607639"/>
                <a:gd name="connsiteY3" fmla="*/ 346512 h 606722"/>
                <a:gd name="connsiteX4" fmla="*/ 347041 w 607639"/>
                <a:gd name="connsiteY4" fmla="*/ 313875 h 606722"/>
                <a:gd name="connsiteX5" fmla="*/ 260563 w 607639"/>
                <a:gd name="connsiteY5" fmla="*/ 213037 h 606722"/>
                <a:gd name="connsiteX6" fmla="*/ 313452 w 607639"/>
                <a:gd name="connsiteY6" fmla="*/ 265856 h 606722"/>
                <a:gd name="connsiteX7" fmla="*/ 260563 w 607639"/>
                <a:gd name="connsiteY7" fmla="*/ 318675 h 606722"/>
                <a:gd name="connsiteX8" fmla="*/ 207674 w 607639"/>
                <a:gd name="connsiteY8" fmla="*/ 265856 h 606722"/>
                <a:gd name="connsiteX9" fmla="*/ 260563 w 607639"/>
                <a:gd name="connsiteY9" fmla="*/ 213037 h 606722"/>
                <a:gd name="connsiteX10" fmla="*/ 303775 w 607639"/>
                <a:gd name="connsiteY10" fmla="*/ 152236 h 606722"/>
                <a:gd name="connsiteX11" fmla="*/ 152466 w 607639"/>
                <a:gd name="connsiteY11" fmla="*/ 303317 h 606722"/>
                <a:gd name="connsiteX12" fmla="*/ 303775 w 607639"/>
                <a:gd name="connsiteY12" fmla="*/ 454486 h 606722"/>
                <a:gd name="connsiteX13" fmla="*/ 455173 w 607639"/>
                <a:gd name="connsiteY13" fmla="*/ 303317 h 606722"/>
                <a:gd name="connsiteX14" fmla="*/ 303775 w 607639"/>
                <a:gd name="connsiteY14" fmla="*/ 152236 h 606722"/>
                <a:gd name="connsiteX15" fmla="*/ 270042 w 607639"/>
                <a:gd name="connsiteY15" fmla="*/ 0 h 606722"/>
                <a:gd name="connsiteX16" fmla="*/ 337597 w 607639"/>
                <a:gd name="connsiteY16" fmla="*/ 0 h 606722"/>
                <a:gd name="connsiteX17" fmla="*/ 361628 w 607639"/>
                <a:gd name="connsiteY17" fmla="*/ 23995 h 606722"/>
                <a:gd name="connsiteX18" fmla="*/ 337597 w 607639"/>
                <a:gd name="connsiteY18" fmla="*/ 47901 h 606722"/>
                <a:gd name="connsiteX19" fmla="*/ 327806 w 607639"/>
                <a:gd name="connsiteY19" fmla="*/ 47901 h 606722"/>
                <a:gd name="connsiteX20" fmla="*/ 327806 w 607639"/>
                <a:gd name="connsiteY20" fmla="*/ 105756 h 606722"/>
                <a:gd name="connsiteX21" fmla="*/ 426691 w 607639"/>
                <a:gd name="connsiteY21" fmla="*/ 146726 h 606722"/>
                <a:gd name="connsiteX22" fmla="*/ 467723 w 607639"/>
                <a:gd name="connsiteY22" fmla="*/ 105756 h 606722"/>
                <a:gd name="connsiteX23" fmla="*/ 460780 w 607639"/>
                <a:gd name="connsiteY23" fmla="*/ 98913 h 606722"/>
                <a:gd name="connsiteX24" fmla="*/ 460780 w 607639"/>
                <a:gd name="connsiteY24" fmla="*/ 64965 h 606722"/>
                <a:gd name="connsiteX25" fmla="*/ 494691 w 607639"/>
                <a:gd name="connsiteY25" fmla="*/ 64965 h 606722"/>
                <a:gd name="connsiteX26" fmla="*/ 530382 w 607639"/>
                <a:gd name="connsiteY26" fmla="*/ 100602 h 606722"/>
                <a:gd name="connsiteX27" fmla="*/ 531094 w 607639"/>
                <a:gd name="connsiteY27" fmla="*/ 101313 h 606722"/>
                <a:gd name="connsiteX28" fmla="*/ 537414 w 607639"/>
                <a:gd name="connsiteY28" fmla="*/ 107534 h 606722"/>
                <a:gd name="connsiteX29" fmla="*/ 537770 w 607639"/>
                <a:gd name="connsiteY29" fmla="*/ 107978 h 606722"/>
                <a:gd name="connsiteX30" fmla="*/ 537948 w 607639"/>
                <a:gd name="connsiteY30" fmla="*/ 108156 h 606722"/>
                <a:gd name="connsiteX31" fmla="*/ 538482 w 607639"/>
                <a:gd name="connsiteY31" fmla="*/ 108689 h 606722"/>
                <a:gd name="connsiteX32" fmla="*/ 538215 w 607639"/>
                <a:gd name="connsiteY32" fmla="*/ 108423 h 606722"/>
                <a:gd name="connsiteX33" fmla="*/ 538749 w 607639"/>
                <a:gd name="connsiteY33" fmla="*/ 108867 h 606722"/>
                <a:gd name="connsiteX34" fmla="*/ 539105 w 607639"/>
                <a:gd name="connsiteY34" fmla="*/ 109311 h 606722"/>
                <a:gd name="connsiteX35" fmla="*/ 542487 w 607639"/>
                <a:gd name="connsiteY35" fmla="*/ 112688 h 606722"/>
                <a:gd name="connsiteX36" fmla="*/ 542487 w 607639"/>
                <a:gd name="connsiteY36" fmla="*/ 146637 h 606722"/>
                <a:gd name="connsiteX37" fmla="*/ 508576 w 607639"/>
                <a:gd name="connsiteY37" fmla="*/ 146637 h 606722"/>
                <a:gd name="connsiteX38" fmla="*/ 501634 w 607639"/>
                <a:gd name="connsiteY38" fmla="*/ 139705 h 606722"/>
                <a:gd name="connsiteX39" fmla="*/ 460691 w 607639"/>
                <a:gd name="connsiteY39" fmla="*/ 180675 h 606722"/>
                <a:gd name="connsiteX40" fmla="*/ 501723 w 607639"/>
                <a:gd name="connsiteY40" fmla="*/ 279410 h 606722"/>
                <a:gd name="connsiteX41" fmla="*/ 559576 w 607639"/>
                <a:gd name="connsiteY41" fmla="*/ 279410 h 606722"/>
                <a:gd name="connsiteX42" fmla="*/ 559576 w 607639"/>
                <a:gd name="connsiteY42" fmla="*/ 269634 h 606722"/>
                <a:gd name="connsiteX43" fmla="*/ 583608 w 607639"/>
                <a:gd name="connsiteY43" fmla="*/ 245639 h 606722"/>
                <a:gd name="connsiteX44" fmla="*/ 607639 w 607639"/>
                <a:gd name="connsiteY44" fmla="*/ 269634 h 606722"/>
                <a:gd name="connsiteX45" fmla="*/ 607639 w 607639"/>
                <a:gd name="connsiteY45" fmla="*/ 337088 h 606722"/>
                <a:gd name="connsiteX46" fmla="*/ 583608 w 607639"/>
                <a:gd name="connsiteY46" fmla="*/ 361083 h 606722"/>
                <a:gd name="connsiteX47" fmla="*/ 559576 w 607639"/>
                <a:gd name="connsiteY47" fmla="*/ 337088 h 606722"/>
                <a:gd name="connsiteX48" fmla="*/ 559576 w 607639"/>
                <a:gd name="connsiteY48" fmla="*/ 327312 h 606722"/>
                <a:gd name="connsiteX49" fmla="*/ 501723 w 607639"/>
                <a:gd name="connsiteY49" fmla="*/ 327312 h 606722"/>
                <a:gd name="connsiteX50" fmla="*/ 460691 w 607639"/>
                <a:gd name="connsiteY50" fmla="*/ 426047 h 606722"/>
                <a:gd name="connsiteX51" fmla="*/ 501634 w 607639"/>
                <a:gd name="connsiteY51" fmla="*/ 467017 h 606722"/>
                <a:gd name="connsiteX52" fmla="*/ 508576 w 607639"/>
                <a:gd name="connsiteY52" fmla="*/ 460085 h 606722"/>
                <a:gd name="connsiteX53" fmla="*/ 542487 w 607639"/>
                <a:gd name="connsiteY53" fmla="*/ 460085 h 606722"/>
                <a:gd name="connsiteX54" fmla="*/ 542487 w 607639"/>
                <a:gd name="connsiteY54" fmla="*/ 493945 h 606722"/>
                <a:gd name="connsiteX55" fmla="*/ 518990 w 607639"/>
                <a:gd name="connsiteY55" fmla="*/ 517496 h 606722"/>
                <a:gd name="connsiteX56" fmla="*/ 494691 w 607639"/>
                <a:gd name="connsiteY56" fmla="*/ 541668 h 606722"/>
                <a:gd name="connsiteX57" fmla="*/ 460780 w 607639"/>
                <a:gd name="connsiteY57" fmla="*/ 541668 h 606722"/>
                <a:gd name="connsiteX58" fmla="*/ 460780 w 607639"/>
                <a:gd name="connsiteY58" fmla="*/ 507809 h 606722"/>
                <a:gd name="connsiteX59" fmla="*/ 467723 w 607639"/>
                <a:gd name="connsiteY59" fmla="*/ 500877 h 606722"/>
                <a:gd name="connsiteX60" fmla="*/ 426691 w 607639"/>
                <a:gd name="connsiteY60" fmla="*/ 459996 h 606722"/>
                <a:gd name="connsiteX61" fmla="*/ 327806 w 607639"/>
                <a:gd name="connsiteY61" fmla="*/ 500966 h 606722"/>
                <a:gd name="connsiteX62" fmla="*/ 327806 w 607639"/>
                <a:gd name="connsiteY62" fmla="*/ 558732 h 606722"/>
                <a:gd name="connsiteX63" fmla="*/ 337597 w 607639"/>
                <a:gd name="connsiteY63" fmla="*/ 558732 h 606722"/>
                <a:gd name="connsiteX64" fmla="*/ 361628 w 607639"/>
                <a:gd name="connsiteY64" fmla="*/ 582727 h 606722"/>
                <a:gd name="connsiteX65" fmla="*/ 337597 w 607639"/>
                <a:gd name="connsiteY65" fmla="*/ 606722 h 606722"/>
                <a:gd name="connsiteX66" fmla="*/ 270042 w 607639"/>
                <a:gd name="connsiteY66" fmla="*/ 606722 h 606722"/>
                <a:gd name="connsiteX67" fmla="*/ 246011 w 607639"/>
                <a:gd name="connsiteY67" fmla="*/ 582727 h 606722"/>
                <a:gd name="connsiteX68" fmla="*/ 270042 w 607639"/>
                <a:gd name="connsiteY68" fmla="*/ 558732 h 606722"/>
                <a:gd name="connsiteX69" fmla="*/ 279833 w 607639"/>
                <a:gd name="connsiteY69" fmla="*/ 558732 h 606722"/>
                <a:gd name="connsiteX70" fmla="*/ 279833 w 607639"/>
                <a:gd name="connsiteY70" fmla="*/ 500966 h 606722"/>
                <a:gd name="connsiteX71" fmla="*/ 180948 w 607639"/>
                <a:gd name="connsiteY71" fmla="*/ 459996 h 606722"/>
                <a:gd name="connsiteX72" fmla="*/ 139916 w 607639"/>
                <a:gd name="connsiteY72" fmla="*/ 500877 h 606722"/>
                <a:gd name="connsiteX73" fmla="*/ 146859 w 607639"/>
                <a:gd name="connsiteY73" fmla="*/ 507809 h 606722"/>
                <a:gd name="connsiteX74" fmla="*/ 146859 w 607639"/>
                <a:gd name="connsiteY74" fmla="*/ 541668 h 606722"/>
                <a:gd name="connsiteX75" fmla="*/ 112859 w 607639"/>
                <a:gd name="connsiteY75" fmla="*/ 541668 h 606722"/>
                <a:gd name="connsiteX76" fmla="*/ 77257 w 607639"/>
                <a:gd name="connsiteY76" fmla="*/ 506120 h 606722"/>
                <a:gd name="connsiteX77" fmla="*/ 68534 w 607639"/>
                <a:gd name="connsiteY77" fmla="*/ 497411 h 606722"/>
                <a:gd name="connsiteX78" fmla="*/ 65063 w 607639"/>
                <a:gd name="connsiteY78" fmla="*/ 493945 h 606722"/>
                <a:gd name="connsiteX79" fmla="*/ 65063 w 607639"/>
                <a:gd name="connsiteY79" fmla="*/ 460085 h 606722"/>
                <a:gd name="connsiteX80" fmla="*/ 99063 w 607639"/>
                <a:gd name="connsiteY80" fmla="*/ 460085 h 606722"/>
                <a:gd name="connsiteX81" fmla="*/ 105916 w 607639"/>
                <a:gd name="connsiteY81" fmla="*/ 467017 h 606722"/>
                <a:gd name="connsiteX82" fmla="*/ 146948 w 607639"/>
                <a:gd name="connsiteY82" fmla="*/ 426047 h 606722"/>
                <a:gd name="connsiteX83" fmla="*/ 105916 w 607639"/>
                <a:gd name="connsiteY83" fmla="*/ 327312 h 606722"/>
                <a:gd name="connsiteX84" fmla="*/ 47974 w 607639"/>
                <a:gd name="connsiteY84" fmla="*/ 327312 h 606722"/>
                <a:gd name="connsiteX85" fmla="*/ 47974 w 607639"/>
                <a:gd name="connsiteY85" fmla="*/ 337088 h 606722"/>
                <a:gd name="connsiteX86" fmla="*/ 24031 w 607639"/>
                <a:gd name="connsiteY86" fmla="*/ 361083 h 606722"/>
                <a:gd name="connsiteX87" fmla="*/ 0 w 607639"/>
                <a:gd name="connsiteY87" fmla="*/ 337088 h 606722"/>
                <a:gd name="connsiteX88" fmla="*/ 0 w 607639"/>
                <a:gd name="connsiteY88" fmla="*/ 269634 h 606722"/>
                <a:gd name="connsiteX89" fmla="*/ 24031 w 607639"/>
                <a:gd name="connsiteY89" fmla="*/ 245639 h 606722"/>
                <a:gd name="connsiteX90" fmla="*/ 47974 w 607639"/>
                <a:gd name="connsiteY90" fmla="*/ 269634 h 606722"/>
                <a:gd name="connsiteX91" fmla="*/ 47974 w 607639"/>
                <a:gd name="connsiteY91" fmla="*/ 279410 h 606722"/>
                <a:gd name="connsiteX92" fmla="*/ 105916 w 607639"/>
                <a:gd name="connsiteY92" fmla="*/ 279410 h 606722"/>
                <a:gd name="connsiteX93" fmla="*/ 146948 w 607639"/>
                <a:gd name="connsiteY93" fmla="*/ 180675 h 606722"/>
                <a:gd name="connsiteX94" fmla="*/ 105916 w 607639"/>
                <a:gd name="connsiteY94" fmla="*/ 139705 h 606722"/>
                <a:gd name="connsiteX95" fmla="*/ 99063 w 607639"/>
                <a:gd name="connsiteY95" fmla="*/ 146637 h 606722"/>
                <a:gd name="connsiteX96" fmla="*/ 65063 w 607639"/>
                <a:gd name="connsiteY96" fmla="*/ 146637 h 606722"/>
                <a:gd name="connsiteX97" fmla="*/ 65063 w 607639"/>
                <a:gd name="connsiteY97" fmla="*/ 112688 h 606722"/>
                <a:gd name="connsiteX98" fmla="*/ 106450 w 607639"/>
                <a:gd name="connsiteY98" fmla="*/ 71452 h 606722"/>
                <a:gd name="connsiteX99" fmla="*/ 112859 w 607639"/>
                <a:gd name="connsiteY99" fmla="*/ 64965 h 606722"/>
                <a:gd name="connsiteX100" fmla="*/ 146859 w 607639"/>
                <a:gd name="connsiteY100" fmla="*/ 64965 h 606722"/>
                <a:gd name="connsiteX101" fmla="*/ 146859 w 607639"/>
                <a:gd name="connsiteY101" fmla="*/ 98913 h 606722"/>
                <a:gd name="connsiteX102" fmla="*/ 139916 w 607639"/>
                <a:gd name="connsiteY102" fmla="*/ 105756 h 606722"/>
                <a:gd name="connsiteX103" fmla="*/ 180948 w 607639"/>
                <a:gd name="connsiteY103" fmla="*/ 146726 h 606722"/>
                <a:gd name="connsiteX104" fmla="*/ 279833 w 607639"/>
                <a:gd name="connsiteY104" fmla="*/ 105756 h 606722"/>
                <a:gd name="connsiteX105" fmla="*/ 279833 w 607639"/>
                <a:gd name="connsiteY105" fmla="*/ 47901 h 606722"/>
                <a:gd name="connsiteX106" fmla="*/ 270042 w 607639"/>
                <a:gd name="connsiteY106" fmla="*/ 47901 h 606722"/>
                <a:gd name="connsiteX107" fmla="*/ 246011 w 607639"/>
                <a:gd name="connsiteY107" fmla="*/ 23995 h 606722"/>
                <a:gd name="connsiteX108" fmla="*/ 270042 w 607639"/>
                <a:gd name="connsiteY108"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607639" h="606722">
                  <a:moveTo>
                    <a:pt x="347041" y="313875"/>
                  </a:moveTo>
                  <a:cubicBezTo>
                    <a:pt x="365085" y="313875"/>
                    <a:pt x="379713" y="328487"/>
                    <a:pt x="379713" y="346512"/>
                  </a:cubicBezTo>
                  <a:cubicBezTo>
                    <a:pt x="379713" y="364537"/>
                    <a:pt x="365085" y="379149"/>
                    <a:pt x="347041" y="379149"/>
                  </a:cubicBezTo>
                  <a:cubicBezTo>
                    <a:pt x="328997" y="379149"/>
                    <a:pt x="314369" y="364537"/>
                    <a:pt x="314369" y="346512"/>
                  </a:cubicBezTo>
                  <a:cubicBezTo>
                    <a:pt x="314369" y="328487"/>
                    <a:pt x="328997" y="313875"/>
                    <a:pt x="347041" y="313875"/>
                  </a:cubicBezTo>
                  <a:close/>
                  <a:moveTo>
                    <a:pt x="260563" y="213037"/>
                  </a:moveTo>
                  <a:cubicBezTo>
                    <a:pt x="289773" y="213037"/>
                    <a:pt x="313452" y="236685"/>
                    <a:pt x="313452" y="265856"/>
                  </a:cubicBezTo>
                  <a:cubicBezTo>
                    <a:pt x="313452" y="295027"/>
                    <a:pt x="289773" y="318675"/>
                    <a:pt x="260563" y="318675"/>
                  </a:cubicBezTo>
                  <a:cubicBezTo>
                    <a:pt x="231353" y="318675"/>
                    <a:pt x="207674" y="295027"/>
                    <a:pt x="207674" y="265856"/>
                  </a:cubicBezTo>
                  <a:cubicBezTo>
                    <a:pt x="207674" y="236685"/>
                    <a:pt x="231353" y="213037"/>
                    <a:pt x="260563" y="213037"/>
                  </a:cubicBezTo>
                  <a:close/>
                  <a:moveTo>
                    <a:pt x="303775" y="152236"/>
                  </a:moveTo>
                  <a:cubicBezTo>
                    <a:pt x="220377" y="152236"/>
                    <a:pt x="152466" y="220045"/>
                    <a:pt x="152466" y="303317"/>
                  </a:cubicBezTo>
                  <a:cubicBezTo>
                    <a:pt x="152466" y="386678"/>
                    <a:pt x="220377" y="454486"/>
                    <a:pt x="303775" y="454486"/>
                  </a:cubicBezTo>
                  <a:cubicBezTo>
                    <a:pt x="387262" y="454486"/>
                    <a:pt x="455173" y="386678"/>
                    <a:pt x="455173" y="303317"/>
                  </a:cubicBezTo>
                  <a:cubicBezTo>
                    <a:pt x="455173" y="220045"/>
                    <a:pt x="387262" y="152236"/>
                    <a:pt x="303775" y="152236"/>
                  </a:cubicBezTo>
                  <a:close/>
                  <a:moveTo>
                    <a:pt x="270042" y="0"/>
                  </a:moveTo>
                  <a:lnTo>
                    <a:pt x="337597" y="0"/>
                  </a:lnTo>
                  <a:cubicBezTo>
                    <a:pt x="350859" y="0"/>
                    <a:pt x="361628" y="10753"/>
                    <a:pt x="361628" y="23995"/>
                  </a:cubicBezTo>
                  <a:cubicBezTo>
                    <a:pt x="361628" y="37237"/>
                    <a:pt x="350859" y="47901"/>
                    <a:pt x="337597" y="47901"/>
                  </a:cubicBezTo>
                  <a:lnTo>
                    <a:pt x="327806" y="47901"/>
                  </a:lnTo>
                  <a:lnTo>
                    <a:pt x="327806" y="105756"/>
                  </a:lnTo>
                  <a:cubicBezTo>
                    <a:pt x="364833" y="110200"/>
                    <a:pt x="398744" y="124864"/>
                    <a:pt x="426691" y="146726"/>
                  </a:cubicBezTo>
                  <a:lnTo>
                    <a:pt x="467723" y="105756"/>
                  </a:lnTo>
                  <a:lnTo>
                    <a:pt x="460780" y="98913"/>
                  </a:lnTo>
                  <a:cubicBezTo>
                    <a:pt x="451435" y="89493"/>
                    <a:pt x="451435" y="74385"/>
                    <a:pt x="460780" y="64965"/>
                  </a:cubicBezTo>
                  <a:cubicBezTo>
                    <a:pt x="470126" y="55633"/>
                    <a:pt x="485346" y="55633"/>
                    <a:pt x="494691" y="64965"/>
                  </a:cubicBezTo>
                  <a:lnTo>
                    <a:pt x="530382" y="100602"/>
                  </a:lnTo>
                  <a:lnTo>
                    <a:pt x="531094" y="101313"/>
                  </a:lnTo>
                  <a:lnTo>
                    <a:pt x="537414" y="107534"/>
                  </a:lnTo>
                  <a:lnTo>
                    <a:pt x="537770" y="107978"/>
                  </a:lnTo>
                  <a:lnTo>
                    <a:pt x="537948" y="108156"/>
                  </a:lnTo>
                  <a:lnTo>
                    <a:pt x="538482" y="108689"/>
                  </a:lnTo>
                  <a:lnTo>
                    <a:pt x="538215" y="108423"/>
                  </a:lnTo>
                  <a:lnTo>
                    <a:pt x="538749" y="108867"/>
                  </a:lnTo>
                  <a:lnTo>
                    <a:pt x="539105" y="109311"/>
                  </a:lnTo>
                  <a:lnTo>
                    <a:pt x="542487" y="112688"/>
                  </a:lnTo>
                  <a:cubicBezTo>
                    <a:pt x="551922" y="122109"/>
                    <a:pt x="551922" y="137217"/>
                    <a:pt x="542487" y="146637"/>
                  </a:cubicBezTo>
                  <a:cubicBezTo>
                    <a:pt x="533142" y="155969"/>
                    <a:pt x="517922" y="155969"/>
                    <a:pt x="508576" y="146637"/>
                  </a:cubicBezTo>
                  <a:lnTo>
                    <a:pt x="501634" y="139705"/>
                  </a:lnTo>
                  <a:lnTo>
                    <a:pt x="460691" y="180675"/>
                  </a:lnTo>
                  <a:cubicBezTo>
                    <a:pt x="482587" y="208491"/>
                    <a:pt x="497272" y="242440"/>
                    <a:pt x="501723" y="279410"/>
                  </a:cubicBezTo>
                  <a:lnTo>
                    <a:pt x="559576" y="279410"/>
                  </a:lnTo>
                  <a:lnTo>
                    <a:pt x="559576" y="269634"/>
                  </a:lnTo>
                  <a:cubicBezTo>
                    <a:pt x="559576" y="256393"/>
                    <a:pt x="570346" y="245639"/>
                    <a:pt x="583608" y="245639"/>
                  </a:cubicBezTo>
                  <a:cubicBezTo>
                    <a:pt x="596869" y="245639"/>
                    <a:pt x="607639" y="256393"/>
                    <a:pt x="607639" y="269634"/>
                  </a:cubicBezTo>
                  <a:lnTo>
                    <a:pt x="607639" y="337088"/>
                  </a:lnTo>
                  <a:cubicBezTo>
                    <a:pt x="607639" y="350329"/>
                    <a:pt x="596869" y="361083"/>
                    <a:pt x="583608" y="361083"/>
                  </a:cubicBezTo>
                  <a:cubicBezTo>
                    <a:pt x="570346" y="361083"/>
                    <a:pt x="559576" y="350329"/>
                    <a:pt x="559576" y="337088"/>
                  </a:cubicBezTo>
                  <a:lnTo>
                    <a:pt x="559576" y="327312"/>
                  </a:lnTo>
                  <a:lnTo>
                    <a:pt x="501723" y="327312"/>
                  </a:lnTo>
                  <a:cubicBezTo>
                    <a:pt x="497272" y="364282"/>
                    <a:pt x="482587" y="398142"/>
                    <a:pt x="460691" y="426047"/>
                  </a:cubicBezTo>
                  <a:lnTo>
                    <a:pt x="501634" y="467017"/>
                  </a:lnTo>
                  <a:lnTo>
                    <a:pt x="508576" y="460085"/>
                  </a:lnTo>
                  <a:cubicBezTo>
                    <a:pt x="517922" y="450753"/>
                    <a:pt x="533142" y="450753"/>
                    <a:pt x="542487" y="460085"/>
                  </a:cubicBezTo>
                  <a:cubicBezTo>
                    <a:pt x="551922" y="469416"/>
                    <a:pt x="551922" y="484613"/>
                    <a:pt x="542487" y="493945"/>
                  </a:cubicBezTo>
                  <a:cubicBezTo>
                    <a:pt x="512759" y="523717"/>
                    <a:pt x="518456" y="518029"/>
                    <a:pt x="518990" y="517496"/>
                  </a:cubicBezTo>
                  <a:cubicBezTo>
                    <a:pt x="518545" y="517940"/>
                    <a:pt x="514272" y="522206"/>
                    <a:pt x="494691" y="541668"/>
                  </a:cubicBezTo>
                  <a:cubicBezTo>
                    <a:pt x="485346" y="551089"/>
                    <a:pt x="470126" y="551089"/>
                    <a:pt x="460780" y="541668"/>
                  </a:cubicBezTo>
                  <a:cubicBezTo>
                    <a:pt x="451435" y="532337"/>
                    <a:pt x="451435" y="517140"/>
                    <a:pt x="460780" y="507809"/>
                  </a:cubicBezTo>
                  <a:lnTo>
                    <a:pt x="467723" y="500877"/>
                  </a:lnTo>
                  <a:lnTo>
                    <a:pt x="426691" y="459996"/>
                  </a:lnTo>
                  <a:cubicBezTo>
                    <a:pt x="398744" y="481858"/>
                    <a:pt x="364833" y="496522"/>
                    <a:pt x="327806" y="500966"/>
                  </a:cubicBezTo>
                  <a:lnTo>
                    <a:pt x="327806" y="558732"/>
                  </a:lnTo>
                  <a:lnTo>
                    <a:pt x="337597" y="558732"/>
                  </a:lnTo>
                  <a:cubicBezTo>
                    <a:pt x="350859" y="558732"/>
                    <a:pt x="361628" y="569485"/>
                    <a:pt x="361628" y="582727"/>
                  </a:cubicBezTo>
                  <a:cubicBezTo>
                    <a:pt x="361628" y="595969"/>
                    <a:pt x="350859" y="606722"/>
                    <a:pt x="337597" y="606722"/>
                  </a:cubicBezTo>
                  <a:lnTo>
                    <a:pt x="270042" y="606722"/>
                  </a:lnTo>
                  <a:cubicBezTo>
                    <a:pt x="256780" y="606722"/>
                    <a:pt x="246011" y="595969"/>
                    <a:pt x="246011" y="582727"/>
                  </a:cubicBezTo>
                  <a:cubicBezTo>
                    <a:pt x="246011" y="569485"/>
                    <a:pt x="256780" y="558732"/>
                    <a:pt x="270042" y="558732"/>
                  </a:cubicBezTo>
                  <a:lnTo>
                    <a:pt x="279833" y="558732"/>
                  </a:lnTo>
                  <a:lnTo>
                    <a:pt x="279833" y="500966"/>
                  </a:lnTo>
                  <a:cubicBezTo>
                    <a:pt x="242806" y="496522"/>
                    <a:pt x="208806" y="481858"/>
                    <a:pt x="180948" y="459996"/>
                  </a:cubicBezTo>
                  <a:lnTo>
                    <a:pt x="139916" y="500877"/>
                  </a:lnTo>
                  <a:lnTo>
                    <a:pt x="146859" y="507809"/>
                  </a:lnTo>
                  <a:cubicBezTo>
                    <a:pt x="156204" y="517140"/>
                    <a:pt x="156204" y="532337"/>
                    <a:pt x="146859" y="541668"/>
                  </a:cubicBezTo>
                  <a:cubicBezTo>
                    <a:pt x="137424" y="551089"/>
                    <a:pt x="122293" y="551089"/>
                    <a:pt x="112859" y="541668"/>
                  </a:cubicBezTo>
                  <a:lnTo>
                    <a:pt x="77257" y="506120"/>
                  </a:lnTo>
                  <a:lnTo>
                    <a:pt x="68534" y="497411"/>
                  </a:lnTo>
                  <a:lnTo>
                    <a:pt x="65063" y="493945"/>
                  </a:lnTo>
                  <a:cubicBezTo>
                    <a:pt x="55717" y="484613"/>
                    <a:pt x="55717" y="469416"/>
                    <a:pt x="65063" y="460085"/>
                  </a:cubicBezTo>
                  <a:cubicBezTo>
                    <a:pt x="74497" y="450753"/>
                    <a:pt x="89628" y="450753"/>
                    <a:pt x="99063" y="460085"/>
                  </a:cubicBezTo>
                  <a:lnTo>
                    <a:pt x="105916" y="467017"/>
                  </a:lnTo>
                  <a:lnTo>
                    <a:pt x="146948" y="426047"/>
                  </a:lnTo>
                  <a:cubicBezTo>
                    <a:pt x="125052" y="398142"/>
                    <a:pt x="110367" y="364282"/>
                    <a:pt x="105916" y="327312"/>
                  </a:cubicBezTo>
                  <a:lnTo>
                    <a:pt x="47974" y="327312"/>
                  </a:lnTo>
                  <a:lnTo>
                    <a:pt x="47974" y="337088"/>
                  </a:lnTo>
                  <a:cubicBezTo>
                    <a:pt x="47974" y="350329"/>
                    <a:pt x="37293" y="361083"/>
                    <a:pt x="24031" y="361083"/>
                  </a:cubicBezTo>
                  <a:cubicBezTo>
                    <a:pt x="10770" y="361083"/>
                    <a:pt x="0" y="350329"/>
                    <a:pt x="0" y="337088"/>
                  </a:cubicBezTo>
                  <a:lnTo>
                    <a:pt x="0" y="269634"/>
                  </a:lnTo>
                  <a:cubicBezTo>
                    <a:pt x="0" y="256393"/>
                    <a:pt x="10770" y="245639"/>
                    <a:pt x="24031" y="245639"/>
                  </a:cubicBezTo>
                  <a:cubicBezTo>
                    <a:pt x="37293" y="245639"/>
                    <a:pt x="47974" y="256393"/>
                    <a:pt x="47974" y="269634"/>
                  </a:cubicBezTo>
                  <a:lnTo>
                    <a:pt x="47974" y="279410"/>
                  </a:lnTo>
                  <a:lnTo>
                    <a:pt x="105916" y="279410"/>
                  </a:lnTo>
                  <a:cubicBezTo>
                    <a:pt x="110367" y="242440"/>
                    <a:pt x="125052" y="208491"/>
                    <a:pt x="146948" y="180675"/>
                  </a:cubicBezTo>
                  <a:lnTo>
                    <a:pt x="105916" y="139705"/>
                  </a:lnTo>
                  <a:lnTo>
                    <a:pt x="99063" y="146637"/>
                  </a:lnTo>
                  <a:cubicBezTo>
                    <a:pt x="89628" y="155969"/>
                    <a:pt x="74497" y="155969"/>
                    <a:pt x="65063" y="146637"/>
                  </a:cubicBezTo>
                  <a:cubicBezTo>
                    <a:pt x="55717" y="137217"/>
                    <a:pt x="55717" y="122109"/>
                    <a:pt x="65063" y="112688"/>
                  </a:cubicBezTo>
                  <a:lnTo>
                    <a:pt x="106450" y="71452"/>
                  </a:lnTo>
                  <a:lnTo>
                    <a:pt x="112859" y="64965"/>
                  </a:lnTo>
                  <a:cubicBezTo>
                    <a:pt x="122293" y="55633"/>
                    <a:pt x="137424" y="55633"/>
                    <a:pt x="146859" y="64965"/>
                  </a:cubicBezTo>
                  <a:cubicBezTo>
                    <a:pt x="156204" y="74385"/>
                    <a:pt x="156204" y="89493"/>
                    <a:pt x="146859" y="98913"/>
                  </a:cubicBezTo>
                  <a:lnTo>
                    <a:pt x="139916" y="105756"/>
                  </a:lnTo>
                  <a:lnTo>
                    <a:pt x="180948" y="146726"/>
                  </a:lnTo>
                  <a:cubicBezTo>
                    <a:pt x="208806" y="124864"/>
                    <a:pt x="242806" y="110200"/>
                    <a:pt x="279833" y="105756"/>
                  </a:cubicBezTo>
                  <a:lnTo>
                    <a:pt x="279833" y="47901"/>
                  </a:lnTo>
                  <a:lnTo>
                    <a:pt x="270042" y="47901"/>
                  </a:lnTo>
                  <a:cubicBezTo>
                    <a:pt x="256780" y="47901"/>
                    <a:pt x="246011" y="37237"/>
                    <a:pt x="246011" y="23995"/>
                  </a:cubicBezTo>
                  <a:cubicBezTo>
                    <a:pt x="246011" y="10753"/>
                    <a:pt x="256780" y="0"/>
                    <a:pt x="270042"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40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cs typeface="+mn-cs"/>
              </a:endParaRPr>
            </a:p>
          </p:txBody>
        </p:sp>
      </p:grpSp>
      <p:cxnSp>
        <p:nvCxnSpPr>
          <p:cNvPr id="21" name="直接连接符 20"/>
          <p:cNvCxnSpPr/>
          <p:nvPr userDrawn="1"/>
        </p:nvCxnSpPr>
        <p:spPr>
          <a:xfrm>
            <a:off x="650931" y="852684"/>
            <a:ext cx="1086796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22" name="图片 2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136962" y="292375"/>
            <a:ext cx="1375700" cy="437285"/>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标题和内容（图文-3）">
    <p:spTree>
      <p:nvGrpSpPr>
        <p:cNvPr id="1" name=""/>
        <p:cNvGrpSpPr/>
        <p:nvPr/>
      </p:nvGrpSpPr>
      <p:grpSpPr>
        <a:xfrm>
          <a:off x="0" y="0"/>
          <a:ext cx="0" cy="0"/>
          <a:chOff x="0" y="0"/>
          <a:chExt cx="0" cy="0"/>
        </a:xfrm>
      </p:grpSpPr>
      <p:pic>
        <p:nvPicPr>
          <p:cNvPr id="29" name="图片 28"/>
          <p:cNvPicPr>
            <a:picLocks noChangeAspect="1"/>
          </p:cNvPicPr>
          <p:nvPr userDrawn="1"/>
        </p:nvPicPr>
        <p:blipFill rotWithShape="1">
          <a:blip r:embed="rId2">
            <a:alphaModFix amt="5000"/>
            <a:extLst>
              <a:ext uri="{28A0092B-C50C-407E-A947-70E740481C1C}">
                <a14:useLocalDpi xmlns:a14="http://schemas.microsoft.com/office/drawing/2010/main" val="0"/>
              </a:ext>
            </a:extLst>
          </a:blip>
          <a:srcRect t="7878" b="7878"/>
          <a:stretch>
            <a:fillRect/>
          </a:stretch>
        </p:blipFill>
        <p:spPr>
          <a:xfrm>
            <a:off x="0" y="0"/>
            <a:ext cx="12192000" cy="6858000"/>
          </a:xfrm>
          <a:prstGeom prst="rect">
            <a:avLst/>
          </a:prstGeom>
        </p:spPr>
      </p:pic>
      <p:sp>
        <p:nvSpPr>
          <p:cNvPr id="14" name="图片占位符 13"/>
          <p:cNvSpPr>
            <a:spLocks noGrp="1"/>
          </p:cNvSpPr>
          <p:nvPr>
            <p:ph type="pic" sz="quarter" idx="12"/>
          </p:nvPr>
        </p:nvSpPr>
        <p:spPr>
          <a:xfrm>
            <a:off x="660402" y="2447962"/>
            <a:ext cx="4420885" cy="3686138"/>
          </a:xfrm>
          <a:custGeom>
            <a:avLst/>
            <a:gdLst>
              <a:gd name="connsiteX0" fmla="*/ 0 w 4420885"/>
              <a:gd name="connsiteY0" fmla="*/ 0 h 3686138"/>
              <a:gd name="connsiteX1" fmla="*/ 4420885 w 4420885"/>
              <a:gd name="connsiteY1" fmla="*/ 0 h 3686138"/>
              <a:gd name="connsiteX2" fmla="*/ 4420885 w 4420885"/>
              <a:gd name="connsiteY2" fmla="*/ 3686138 h 3686138"/>
              <a:gd name="connsiteX3" fmla="*/ 0 w 4420885"/>
              <a:gd name="connsiteY3" fmla="*/ 3686138 h 3686138"/>
            </a:gdLst>
            <a:ahLst/>
            <a:cxnLst>
              <a:cxn ang="0">
                <a:pos x="connsiteX0" y="connsiteY0"/>
              </a:cxn>
              <a:cxn ang="0">
                <a:pos x="connsiteX1" y="connsiteY1"/>
              </a:cxn>
              <a:cxn ang="0">
                <a:pos x="connsiteX2" y="connsiteY2"/>
              </a:cxn>
              <a:cxn ang="0">
                <a:pos x="connsiteX3" y="connsiteY3"/>
              </a:cxn>
            </a:cxnLst>
            <a:rect l="l" t="t" r="r" b="b"/>
            <a:pathLst>
              <a:path w="4420885" h="3686138">
                <a:moveTo>
                  <a:pt x="0" y="0"/>
                </a:moveTo>
                <a:lnTo>
                  <a:pt x="4420885" y="0"/>
                </a:lnTo>
                <a:lnTo>
                  <a:pt x="4420885" y="3686138"/>
                </a:lnTo>
                <a:lnTo>
                  <a:pt x="0" y="3686138"/>
                </a:lnTo>
                <a:close/>
              </a:path>
            </a:pathLst>
          </a:custGeom>
        </p:spPr>
        <p:txBody>
          <a:bodyPr wrap="square">
            <a:noAutofit/>
          </a:bodyPr>
          <a:lstStyle/>
          <a:p>
            <a:endParaRPr lang="zh-CN" altLang="en-US"/>
          </a:p>
        </p:txBody>
      </p:sp>
      <p:sp>
        <p:nvSpPr>
          <p:cNvPr id="25" name="文本占位符 67"/>
          <p:cNvSpPr>
            <a:spLocks noGrp="1"/>
          </p:cNvSpPr>
          <p:nvPr>
            <p:ph type="body" sz="quarter" idx="11" hasCustomPrompt="1"/>
          </p:nvPr>
        </p:nvSpPr>
        <p:spPr>
          <a:xfrm>
            <a:off x="1216933" y="347251"/>
            <a:ext cx="8920029" cy="402291"/>
          </a:xfrm>
          <a:prstGeom prst="rect">
            <a:avLst/>
          </a:prstGeom>
        </p:spPr>
        <p:txBody>
          <a:bodyPr lIns="0" bIns="46800">
            <a:spAutoFit/>
          </a:bodyPr>
          <a:lstStyle>
            <a:lvl1pPr marL="0" indent="0">
              <a:lnSpc>
                <a:spcPct val="100000"/>
              </a:lnSpc>
              <a:buNone/>
              <a:defRPr b="1">
                <a:solidFill>
                  <a:schemeClr val="accent1"/>
                </a:solidFill>
                <a:latin typeface="+mj-ea"/>
                <a:ea typeface="+mj-ea"/>
              </a:defRPr>
            </a:lvl1pPr>
          </a:lstStyle>
          <a:p>
            <a:pPr lvl="0"/>
            <a:r>
              <a:rPr lang="zh-CN" altLang="en-US" dirty="0"/>
              <a:t>请输入你的章节标题</a:t>
            </a:r>
          </a:p>
        </p:txBody>
      </p:sp>
      <p:sp>
        <p:nvSpPr>
          <p:cNvPr id="16" name="任意多边形: 形状 15"/>
          <p:cNvSpPr/>
          <p:nvPr userDrawn="1"/>
        </p:nvSpPr>
        <p:spPr>
          <a:xfrm>
            <a:off x="5162118" y="2447964"/>
            <a:ext cx="3154730" cy="1802652"/>
          </a:xfrm>
          <a:custGeom>
            <a:avLst/>
            <a:gdLst>
              <a:gd name="connsiteX0" fmla="*/ 0 w 3154730"/>
              <a:gd name="connsiteY0" fmla="*/ 0 h 1829349"/>
              <a:gd name="connsiteX1" fmla="*/ 3154730 w 3154730"/>
              <a:gd name="connsiteY1" fmla="*/ 0 h 1829349"/>
              <a:gd name="connsiteX2" fmla="*/ 3154730 w 3154730"/>
              <a:gd name="connsiteY2" fmla="*/ 1829349 h 1829349"/>
              <a:gd name="connsiteX3" fmla="*/ 0 w 3154730"/>
              <a:gd name="connsiteY3" fmla="*/ 1829349 h 1829349"/>
            </a:gdLst>
            <a:ahLst/>
            <a:cxnLst>
              <a:cxn ang="0">
                <a:pos x="connsiteX0" y="connsiteY0"/>
              </a:cxn>
              <a:cxn ang="0">
                <a:pos x="connsiteX1" y="connsiteY1"/>
              </a:cxn>
              <a:cxn ang="0">
                <a:pos x="connsiteX2" y="connsiteY2"/>
              </a:cxn>
              <a:cxn ang="0">
                <a:pos x="connsiteX3" y="connsiteY3"/>
              </a:cxn>
            </a:cxnLst>
            <a:rect l="l" t="t" r="r" b="b"/>
            <a:pathLst>
              <a:path w="3154730" h="1829349">
                <a:moveTo>
                  <a:pt x="0" y="0"/>
                </a:moveTo>
                <a:lnTo>
                  <a:pt x="3154730" y="0"/>
                </a:lnTo>
                <a:lnTo>
                  <a:pt x="3154730" y="1829349"/>
                </a:lnTo>
                <a:lnTo>
                  <a:pt x="0" y="182934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任意多边形: 形状 16"/>
          <p:cNvSpPr/>
          <p:nvPr userDrawn="1"/>
        </p:nvSpPr>
        <p:spPr>
          <a:xfrm>
            <a:off x="8397680" y="2447964"/>
            <a:ext cx="3154731" cy="1802652"/>
          </a:xfrm>
          <a:custGeom>
            <a:avLst/>
            <a:gdLst>
              <a:gd name="connsiteX0" fmla="*/ 0 w 3154731"/>
              <a:gd name="connsiteY0" fmla="*/ 0 h 1829349"/>
              <a:gd name="connsiteX1" fmla="*/ 3154731 w 3154731"/>
              <a:gd name="connsiteY1" fmla="*/ 0 h 1829349"/>
              <a:gd name="connsiteX2" fmla="*/ 3154731 w 3154731"/>
              <a:gd name="connsiteY2" fmla="*/ 1829349 h 1829349"/>
              <a:gd name="connsiteX3" fmla="*/ 0 w 3154731"/>
              <a:gd name="connsiteY3" fmla="*/ 1829349 h 1829349"/>
            </a:gdLst>
            <a:ahLst/>
            <a:cxnLst>
              <a:cxn ang="0">
                <a:pos x="connsiteX0" y="connsiteY0"/>
              </a:cxn>
              <a:cxn ang="0">
                <a:pos x="connsiteX1" y="connsiteY1"/>
              </a:cxn>
              <a:cxn ang="0">
                <a:pos x="connsiteX2" y="connsiteY2"/>
              </a:cxn>
              <a:cxn ang="0">
                <a:pos x="connsiteX3" y="connsiteY3"/>
              </a:cxn>
            </a:cxnLst>
            <a:rect l="l" t="t" r="r" b="b"/>
            <a:pathLst>
              <a:path w="3154731" h="1829349">
                <a:moveTo>
                  <a:pt x="0" y="0"/>
                </a:moveTo>
                <a:lnTo>
                  <a:pt x="3154731" y="0"/>
                </a:lnTo>
                <a:lnTo>
                  <a:pt x="3154731" y="1829349"/>
                </a:lnTo>
                <a:lnTo>
                  <a:pt x="0" y="182934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任意多边形: 形状 17"/>
          <p:cNvSpPr/>
          <p:nvPr userDrawn="1"/>
        </p:nvSpPr>
        <p:spPr>
          <a:xfrm>
            <a:off x="5162118" y="4331447"/>
            <a:ext cx="3154730" cy="1802654"/>
          </a:xfrm>
          <a:custGeom>
            <a:avLst/>
            <a:gdLst>
              <a:gd name="connsiteX0" fmla="*/ 0 w 3154730"/>
              <a:gd name="connsiteY0" fmla="*/ 0 h 1829349"/>
              <a:gd name="connsiteX1" fmla="*/ 3154730 w 3154730"/>
              <a:gd name="connsiteY1" fmla="*/ 0 h 1829349"/>
              <a:gd name="connsiteX2" fmla="*/ 3154730 w 3154730"/>
              <a:gd name="connsiteY2" fmla="*/ 1829349 h 1829349"/>
              <a:gd name="connsiteX3" fmla="*/ 0 w 3154730"/>
              <a:gd name="connsiteY3" fmla="*/ 1829349 h 1829349"/>
            </a:gdLst>
            <a:ahLst/>
            <a:cxnLst>
              <a:cxn ang="0">
                <a:pos x="connsiteX0" y="connsiteY0"/>
              </a:cxn>
              <a:cxn ang="0">
                <a:pos x="connsiteX1" y="connsiteY1"/>
              </a:cxn>
              <a:cxn ang="0">
                <a:pos x="connsiteX2" y="connsiteY2"/>
              </a:cxn>
              <a:cxn ang="0">
                <a:pos x="connsiteX3" y="connsiteY3"/>
              </a:cxn>
            </a:cxnLst>
            <a:rect l="l" t="t" r="r" b="b"/>
            <a:pathLst>
              <a:path w="3154730" h="1829349">
                <a:moveTo>
                  <a:pt x="0" y="0"/>
                </a:moveTo>
                <a:lnTo>
                  <a:pt x="3154730" y="0"/>
                </a:lnTo>
                <a:lnTo>
                  <a:pt x="3154730" y="1829349"/>
                </a:lnTo>
                <a:lnTo>
                  <a:pt x="0" y="182934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a:p>
        </p:txBody>
      </p:sp>
      <p:sp>
        <p:nvSpPr>
          <p:cNvPr id="28" name="任意多边形: 形状 27"/>
          <p:cNvSpPr/>
          <p:nvPr userDrawn="1"/>
        </p:nvSpPr>
        <p:spPr>
          <a:xfrm>
            <a:off x="8397680" y="4331447"/>
            <a:ext cx="3154731" cy="1802654"/>
          </a:xfrm>
          <a:custGeom>
            <a:avLst/>
            <a:gdLst>
              <a:gd name="connsiteX0" fmla="*/ 0 w 3154731"/>
              <a:gd name="connsiteY0" fmla="*/ 0 h 1829349"/>
              <a:gd name="connsiteX1" fmla="*/ 3154731 w 3154731"/>
              <a:gd name="connsiteY1" fmla="*/ 0 h 1829349"/>
              <a:gd name="connsiteX2" fmla="*/ 3154731 w 3154731"/>
              <a:gd name="connsiteY2" fmla="*/ 1829349 h 1829349"/>
              <a:gd name="connsiteX3" fmla="*/ 0 w 3154731"/>
              <a:gd name="connsiteY3" fmla="*/ 1829349 h 1829349"/>
            </a:gdLst>
            <a:ahLst/>
            <a:cxnLst>
              <a:cxn ang="0">
                <a:pos x="connsiteX0" y="connsiteY0"/>
              </a:cxn>
              <a:cxn ang="0">
                <a:pos x="connsiteX1" y="connsiteY1"/>
              </a:cxn>
              <a:cxn ang="0">
                <a:pos x="connsiteX2" y="connsiteY2"/>
              </a:cxn>
              <a:cxn ang="0">
                <a:pos x="connsiteX3" y="connsiteY3"/>
              </a:cxn>
            </a:cxnLst>
            <a:rect l="l" t="t" r="r" b="b"/>
            <a:pathLst>
              <a:path w="3154731" h="1829349">
                <a:moveTo>
                  <a:pt x="0" y="0"/>
                </a:moveTo>
                <a:lnTo>
                  <a:pt x="3154731" y="0"/>
                </a:lnTo>
                <a:lnTo>
                  <a:pt x="3154731" y="1829349"/>
                </a:lnTo>
                <a:lnTo>
                  <a:pt x="0" y="182934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占位符 8"/>
          <p:cNvSpPr>
            <a:spLocks noGrp="1"/>
          </p:cNvSpPr>
          <p:nvPr>
            <p:ph type="body" sz="quarter" idx="13" hasCustomPrompt="1"/>
          </p:nvPr>
        </p:nvSpPr>
        <p:spPr>
          <a:xfrm>
            <a:off x="5398522" y="2612248"/>
            <a:ext cx="2681922" cy="461665"/>
          </a:xfrm>
          <a:prstGeom prst="rect">
            <a:avLst/>
          </a:prstGeom>
        </p:spPr>
        <p:txBody>
          <a:bodyPr>
            <a:spAutoFit/>
          </a:bodyPr>
          <a:lstStyle>
            <a:lvl1pPr marL="0" indent="0" algn="ctr">
              <a:lnSpc>
                <a:spcPct val="100000"/>
              </a:lnSpc>
              <a:buNone/>
              <a:defRPr sz="2400" b="1">
                <a:solidFill>
                  <a:schemeClr val="accent1"/>
                </a:solidFill>
              </a:defRPr>
            </a:lvl1pPr>
          </a:lstStyle>
          <a:p>
            <a:pPr lvl="0"/>
            <a:r>
              <a:rPr lang="zh-CN" altLang="en-US" dirty="0"/>
              <a:t>请输入你的标题</a:t>
            </a:r>
          </a:p>
        </p:txBody>
      </p:sp>
      <p:sp>
        <p:nvSpPr>
          <p:cNvPr id="12" name="文本占位符 11"/>
          <p:cNvSpPr>
            <a:spLocks noGrp="1"/>
          </p:cNvSpPr>
          <p:nvPr>
            <p:ph type="body" sz="quarter" idx="14" hasCustomPrompt="1"/>
          </p:nvPr>
        </p:nvSpPr>
        <p:spPr>
          <a:xfrm>
            <a:off x="5277103" y="3336053"/>
            <a:ext cx="2924760" cy="739277"/>
          </a:xfrm>
          <a:prstGeom prst="rect">
            <a:avLst/>
          </a:prstGeom>
        </p:spPr>
        <p:txBody>
          <a:bodyPr>
            <a:noAutofit/>
          </a:bodyPr>
          <a:lstStyle>
            <a:lvl1pPr marL="0" indent="0" algn="ctr">
              <a:lnSpc>
                <a:spcPct val="130000"/>
              </a:lnSpc>
              <a:buNone/>
              <a:defRPr sz="1800"/>
            </a:lvl1pPr>
          </a:lstStyle>
          <a:p>
            <a:pPr lvl="0"/>
            <a:r>
              <a:rPr lang="zh-CN" altLang="en-US" dirty="0"/>
              <a:t>请输入你的内容</a:t>
            </a:r>
          </a:p>
        </p:txBody>
      </p:sp>
      <p:sp>
        <p:nvSpPr>
          <p:cNvPr id="46" name="文本占位符 8"/>
          <p:cNvSpPr>
            <a:spLocks noGrp="1"/>
          </p:cNvSpPr>
          <p:nvPr>
            <p:ph type="body" sz="quarter" idx="15" hasCustomPrompt="1"/>
          </p:nvPr>
        </p:nvSpPr>
        <p:spPr>
          <a:xfrm>
            <a:off x="8634084" y="2612248"/>
            <a:ext cx="2681922" cy="461665"/>
          </a:xfrm>
          <a:prstGeom prst="rect">
            <a:avLst/>
          </a:prstGeom>
        </p:spPr>
        <p:txBody>
          <a:bodyPr wrap="square">
            <a:spAutoFit/>
          </a:bodyPr>
          <a:lstStyle>
            <a:lvl1pPr marL="0" indent="0" algn="ctr">
              <a:lnSpc>
                <a:spcPct val="100000"/>
              </a:lnSpc>
              <a:buNone/>
              <a:defRPr sz="2400" b="1">
                <a:solidFill>
                  <a:schemeClr val="accent1"/>
                </a:solidFill>
              </a:defRPr>
            </a:lvl1pPr>
          </a:lstStyle>
          <a:p>
            <a:pPr lvl="0"/>
            <a:r>
              <a:rPr lang="zh-CN" altLang="en-US" dirty="0"/>
              <a:t>请输入你的标题</a:t>
            </a:r>
          </a:p>
        </p:txBody>
      </p:sp>
      <p:sp>
        <p:nvSpPr>
          <p:cNvPr id="47" name="文本占位符 11"/>
          <p:cNvSpPr>
            <a:spLocks noGrp="1"/>
          </p:cNvSpPr>
          <p:nvPr>
            <p:ph type="body" sz="quarter" idx="16" hasCustomPrompt="1"/>
          </p:nvPr>
        </p:nvSpPr>
        <p:spPr>
          <a:xfrm>
            <a:off x="8512665" y="3336053"/>
            <a:ext cx="2924760" cy="739277"/>
          </a:xfrm>
          <a:prstGeom prst="rect">
            <a:avLst/>
          </a:prstGeom>
        </p:spPr>
        <p:txBody>
          <a:bodyPr>
            <a:noAutofit/>
          </a:bodyPr>
          <a:lstStyle>
            <a:lvl1pPr marL="0" indent="0" algn="ctr">
              <a:lnSpc>
                <a:spcPct val="130000"/>
              </a:lnSpc>
              <a:buNone/>
              <a:defRPr sz="1800"/>
            </a:lvl1pPr>
          </a:lstStyle>
          <a:p>
            <a:pPr lvl="0"/>
            <a:r>
              <a:rPr lang="zh-CN" altLang="en-US" dirty="0"/>
              <a:t>请输入你的内容</a:t>
            </a:r>
          </a:p>
        </p:txBody>
      </p:sp>
      <p:sp>
        <p:nvSpPr>
          <p:cNvPr id="48" name="文本占位符 8"/>
          <p:cNvSpPr>
            <a:spLocks noGrp="1"/>
          </p:cNvSpPr>
          <p:nvPr>
            <p:ph type="body" sz="quarter" idx="17" hasCustomPrompt="1"/>
          </p:nvPr>
        </p:nvSpPr>
        <p:spPr>
          <a:xfrm>
            <a:off x="8634084" y="4499120"/>
            <a:ext cx="2681922" cy="461665"/>
          </a:xfrm>
          <a:prstGeom prst="rect">
            <a:avLst/>
          </a:prstGeom>
        </p:spPr>
        <p:txBody>
          <a:bodyPr>
            <a:spAutoFit/>
          </a:bodyPr>
          <a:lstStyle>
            <a:lvl1pPr marL="0" indent="0" algn="ctr">
              <a:lnSpc>
                <a:spcPct val="100000"/>
              </a:lnSpc>
              <a:buNone/>
              <a:defRPr sz="2400" b="1">
                <a:solidFill>
                  <a:schemeClr val="accent1"/>
                </a:solidFill>
              </a:defRPr>
            </a:lvl1pPr>
          </a:lstStyle>
          <a:p>
            <a:pPr lvl="0"/>
            <a:r>
              <a:rPr lang="zh-CN" altLang="en-US" dirty="0"/>
              <a:t>请输入你的标题</a:t>
            </a:r>
          </a:p>
        </p:txBody>
      </p:sp>
      <p:sp>
        <p:nvSpPr>
          <p:cNvPr id="49" name="文本占位符 11"/>
          <p:cNvSpPr>
            <a:spLocks noGrp="1"/>
          </p:cNvSpPr>
          <p:nvPr>
            <p:ph type="body" sz="quarter" idx="18" hasCustomPrompt="1"/>
          </p:nvPr>
        </p:nvSpPr>
        <p:spPr>
          <a:xfrm>
            <a:off x="8512665" y="5222925"/>
            <a:ext cx="2924760" cy="739277"/>
          </a:xfrm>
          <a:prstGeom prst="rect">
            <a:avLst/>
          </a:prstGeom>
        </p:spPr>
        <p:txBody>
          <a:bodyPr>
            <a:noAutofit/>
          </a:bodyPr>
          <a:lstStyle>
            <a:lvl1pPr marL="0" indent="0" algn="ctr">
              <a:lnSpc>
                <a:spcPct val="130000"/>
              </a:lnSpc>
              <a:buNone/>
              <a:defRPr sz="1800"/>
            </a:lvl1pPr>
          </a:lstStyle>
          <a:p>
            <a:pPr lvl="0"/>
            <a:r>
              <a:rPr lang="zh-CN" altLang="en-US" dirty="0"/>
              <a:t>请输入你的内容</a:t>
            </a:r>
          </a:p>
        </p:txBody>
      </p:sp>
      <p:sp>
        <p:nvSpPr>
          <p:cNvPr id="50" name="文本占位符 8"/>
          <p:cNvSpPr>
            <a:spLocks noGrp="1"/>
          </p:cNvSpPr>
          <p:nvPr>
            <p:ph type="body" sz="quarter" idx="19" hasCustomPrompt="1"/>
          </p:nvPr>
        </p:nvSpPr>
        <p:spPr>
          <a:xfrm>
            <a:off x="5398522" y="4499120"/>
            <a:ext cx="2681922" cy="461665"/>
          </a:xfrm>
          <a:prstGeom prst="rect">
            <a:avLst/>
          </a:prstGeom>
        </p:spPr>
        <p:txBody>
          <a:bodyPr>
            <a:spAutoFit/>
          </a:bodyPr>
          <a:lstStyle>
            <a:lvl1pPr marL="0" indent="0" algn="ctr">
              <a:lnSpc>
                <a:spcPct val="100000"/>
              </a:lnSpc>
              <a:buNone/>
              <a:defRPr sz="2400" b="1">
                <a:solidFill>
                  <a:schemeClr val="accent1"/>
                </a:solidFill>
              </a:defRPr>
            </a:lvl1pPr>
          </a:lstStyle>
          <a:p>
            <a:pPr lvl="0"/>
            <a:r>
              <a:rPr lang="zh-CN" altLang="en-US" dirty="0"/>
              <a:t>请输入你的标题</a:t>
            </a:r>
          </a:p>
        </p:txBody>
      </p:sp>
      <p:sp>
        <p:nvSpPr>
          <p:cNvPr id="51" name="文本占位符 11"/>
          <p:cNvSpPr>
            <a:spLocks noGrp="1"/>
          </p:cNvSpPr>
          <p:nvPr>
            <p:ph type="body" sz="quarter" idx="20" hasCustomPrompt="1"/>
          </p:nvPr>
        </p:nvSpPr>
        <p:spPr>
          <a:xfrm>
            <a:off x="5277103" y="5222925"/>
            <a:ext cx="2924760" cy="739277"/>
          </a:xfrm>
          <a:prstGeom prst="rect">
            <a:avLst/>
          </a:prstGeom>
        </p:spPr>
        <p:txBody>
          <a:bodyPr>
            <a:noAutofit/>
          </a:bodyPr>
          <a:lstStyle>
            <a:lvl1pPr marL="0" indent="0" algn="ctr">
              <a:lnSpc>
                <a:spcPct val="130000"/>
              </a:lnSpc>
              <a:buNone/>
              <a:defRPr sz="1800"/>
            </a:lvl1pPr>
          </a:lstStyle>
          <a:p>
            <a:pPr lvl="0"/>
            <a:r>
              <a:rPr lang="zh-CN" altLang="en-US" dirty="0"/>
              <a:t>请输入你的内容</a:t>
            </a:r>
          </a:p>
        </p:txBody>
      </p:sp>
      <p:sp>
        <p:nvSpPr>
          <p:cNvPr id="52" name="文本占位符 11"/>
          <p:cNvSpPr>
            <a:spLocks noGrp="1"/>
          </p:cNvSpPr>
          <p:nvPr>
            <p:ph type="body" sz="quarter" idx="21" hasCustomPrompt="1"/>
          </p:nvPr>
        </p:nvSpPr>
        <p:spPr>
          <a:xfrm>
            <a:off x="660400" y="1337587"/>
            <a:ext cx="10858500" cy="735563"/>
          </a:xfrm>
          <a:prstGeom prst="rect">
            <a:avLst/>
          </a:prstGeom>
        </p:spPr>
        <p:txBody>
          <a:bodyPr>
            <a:noAutofit/>
          </a:bodyPr>
          <a:lstStyle>
            <a:lvl1pPr marL="0" indent="0" algn="ctr">
              <a:lnSpc>
                <a:spcPct val="130000"/>
              </a:lnSpc>
              <a:buNone/>
              <a:defRPr sz="1800"/>
            </a:lvl1pPr>
          </a:lstStyle>
          <a:p>
            <a:pPr lvl="0"/>
            <a:r>
              <a:rPr lang="zh-CN" altLang="en-US" dirty="0"/>
              <a:t>请输入你的内容</a:t>
            </a:r>
          </a:p>
        </p:txBody>
      </p:sp>
      <p:grpSp>
        <p:nvGrpSpPr>
          <p:cNvPr id="32" name="组合 31"/>
          <p:cNvGrpSpPr/>
          <p:nvPr userDrawn="1"/>
        </p:nvGrpSpPr>
        <p:grpSpPr>
          <a:xfrm>
            <a:off x="660400" y="344681"/>
            <a:ext cx="384771" cy="384771"/>
            <a:chOff x="669869" y="597306"/>
            <a:chExt cx="409972" cy="409973"/>
          </a:xfrm>
        </p:grpSpPr>
        <p:sp>
          <p:nvSpPr>
            <p:cNvPr id="33" name="íṥļîḓê"/>
            <p:cNvSpPr/>
            <p:nvPr/>
          </p:nvSpPr>
          <p:spPr>
            <a:xfrm>
              <a:off x="669869" y="597306"/>
              <a:ext cx="409972" cy="409973"/>
            </a:xfrm>
            <a:prstGeom prst="ellipse">
              <a:avLst/>
            </a:prstGeom>
            <a:noFill/>
            <a:ln w="12700">
              <a:solidFill>
                <a:schemeClr val="accent1">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775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34" name="íṥlíḓê"/>
            <p:cNvSpPr/>
            <p:nvPr/>
          </p:nvSpPr>
          <p:spPr>
            <a:xfrm>
              <a:off x="707772" y="635208"/>
              <a:ext cx="334166" cy="334167"/>
            </a:xfrm>
            <a:prstGeom prst="ellipse">
              <a:avLst/>
            </a:prstGeom>
            <a:solidFill>
              <a:schemeClr val="accent1">
                <a:lumMod val="60000"/>
                <a:lumOff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5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35" name="ïśļiḑé"/>
            <p:cNvSpPr/>
            <p:nvPr/>
          </p:nvSpPr>
          <p:spPr>
            <a:xfrm>
              <a:off x="772089" y="699681"/>
              <a:ext cx="205530" cy="205219"/>
            </a:xfrm>
            <a:custGeom>
              <a:avLst/>
              <a:gdLst>
                <a:gd name="connsiteX0" fmla="*/ 347041 w 607639"/>
                <a:gd name="connsiteY0" fmla="*/ 313875 h 606722"/>
                <a:gd name="connsiteX1" fmla="*/ 379713 w 607639"/>
                <a:gd name="connsiteY1" fmla="*/ 346512 h 606722"/>
                <a:gd name="connsiteX2" fmla="*/ 347041 w 607639"/>
                <a:gd name="connsiteY2" fmla="*/ 379149 h 606722"/>
                <a:gd name="connsiteX3" fmla="*/ 314369 w 607639"/>
                <a:gd name="connsiteY3" fmla="*/ 346512 h 606722"/>
                <a:gd name="connsiteX4" fmla="*/ 347041 w 607639"/>
                <a:gd name="connsiteY4" fmla="*/ 313875 h 606722"/>
                <a:gd name="connsiteX5" fmla="*/ 260563 w 607639"/>
                <a:gd name="connsiteY5" fmla="*/ 213037 h 606722"/>
                <a:gd name="connsiteX6" fmla="*/ 313452 w 607639"/>
                <a:gd name="connsiteY6" fmla="*/ 265856 h 606722"/>
                <a:gd name="connsiteX7" fmla="*/ 260563 w 607639"/>
                <a:gd name="connsiteY7" fmla="*/ 318675 h 606722"/>
                <a:gd name="connsiteX8" fmla="*/ 207674 w 607639"/>
                <a:gd name="connsiteY8" fmla="*/ 265856 h 606722"/>
                <a:gd name="connsiteX9" fmla="*/ 260563 w 607639"/>
                <a:gd name="connsiteY9" fmla="*/ 213037 h 606722"/>
                <a:gd name="connsiteX10" fmla="*/ 303775 w 607639"/>
                <a:gd name="connsiteY10" fmla="*/ 152236 h 606722"/>
                <a:gd name="connsiteX11" fmla="*/ 152466 w 607639"/>
                <a:gd name="connsiteY11" fmla="*/ 303317 h 606722"/>
                <a:gd name="connsiteX12" fmla="*/ 303775 w 607639"/>
                <a:gd name="connsiteY12" fmla="*/ 454486 h 606722"/>
                <a:gd name="connsiteX13" fmla="*/ 455173 w 607639"/>
                <a:gd name="connsiteY13" fmla="*/ 303317 h 606722"/>
                <a:gd name="connsiteX14" fmla="*/ 303775 w 607639"/>
                <a:gd name="connsiteY14" fmla="*/ 152236 h 606722"/>
                <a:gd name="connsiteX15" fmla="*/ 270042 w 607639"/>
                <a:gd name="connsiteY15" fmla="*/ 0 h 606722"/>
                <a:gd name="connsiteX16" fmla="*/ 337597 w 607639"/>
                <a:gd name="connsiteY16" fmla="*/ 0 h 606722"/>
                <a:gd name="connsiteX17" fmla="*/ 361628 w 607639"/>
                <a:gd name="connsiteY17" fmla="*/ 23995 h 606722"/>
                <a:gd name="connsiteX18" fmla="*/ 337597 w 607639"/>
                <a:gd name="connsiteY18" fmla="*/ 47901 h 606722"/>
                <a:gd name="connsiteX19" fmla="*/ 327806 w 607639"/>
                <a:gd name="connsiteY19" fmla="*/ 47901 h 606722"/>
                <a:gd name="connsiteX20" fmla="*/ 327806 w 607639"/>
                <a:gd name="connsiteY20" fmla="*/ 105756 h 606722"/>
                <a:gd name="connsiteX21" fmla="*/ 426691 w 607639"/>
                <a:gd name="connsiteY21" fmla="*/ 146726 h 606722"/>
                <a:gd name="connsiteX22" fmla="*/ 467723 w 607639"/>
                <a:gd name="connsiteY22" fmla="*/ 105756 h 606722"/>
                <a:gd name="connsiteX23" fmla="*/ 460780 w 607639"/>
                <a:gd name="connsiteY23" fmla="*/ 98913 h 606722"/>
                <a:gd name="connsiteX24" fmla="*/ 460780 w 607639"/>
                <a:gd name="connsiteY24" fmla="*/ 64965 h 606722"/>
                <a:gd name="connsiteX25" fmla="*/ 494691 w 607639"/>
                <a:gd name="connsiteY25" fmla="*/ 64965 h 606722"/>
                <a:gd name="connsiteX26" fmla="*/ 530382 w 607639"/>
                <a:gd name="connsiteY26" fmla="*/ 100602 h 606722"/>
                <a:gd name="connsiteX27" fmla="*/ 531094 w 607639"/>
                <a:gd name="connsiteY27" fmla="*/ 101313 h 606722"/>
                <a:gd name="connsiteX28" fmla="*/ 537414 w 607639"/>
                <a:gd name="connsiteY28" fmla="*/ 107534 h 606722"/>
                <a:gd name="connsiteX29" fmla="*/ 537770 w 607639"/>
                <a:gd name="connsiteY29" fmla="*/ 107978 h 606722"/>
                <a:gd name="connsiteX30" fmla="*/ 537948 w 607639"/>
                <a:gd name="connsiteY30" fmla="*/ 108156 h 606722"/>
                <a:gd name="connsiteX31" fmla="*/ 538482 w 607639"/>
                <a:gd name="connsiteY31" fmla="*/ 108689 h 606722"/>
                <a:gd name="connsiteX32" fmla="*/ 538215 w 607639"/>
                <a:gd name="connsiteY32" fmla="*/ 108423 h 606722"/>
                <a:gd name="connsiteX33" fmla="*/ 538749 w 607639"/>
                <a:gd name="connsiteY33" fmla="*/ 108867 h 606722"/>
                <a:gd name="connsiteX34" fmla="*/ 539105 w 607639"/>
                <a:gd name="connsiteY34" fmla="*/ 109311 h 606722"/>
                <a:gd name="connsiteX35" fmla="*/ 542487 w 607639"/>
                <a:gd name="connsiteY35" fmla="*/ 112688 h 606722"/>
                <a:gd name="connsiteX36" fmla="*/ 542487 w 607639"/>
                <a:gd name="connsiteY36" fmla="*/ 146637 h 606722"/>
                <a:gd name="connsiteX37" fmla="*/ 508576 w 607639"/>
                <a:gd name="connsiteY37" fmla="*/ 146637 h 606722"/>
                <a:gd name="connsiteX38" fmla="*/ 501634 w 607639"/>
                <a:gd name="connsiteY38" fmla="*/ 139705 h 606722"/>
                <a:gd name="connsiteX39" fmla="*/ 460691 w 607639"/>
                <a:gd name="connsiteY39" fmla="*/ 180675 h 606722"/>
                <a:gd name="connsiteX40" fmla="*/ 501723 w 607639"/>
                <a:gd name="connsiteY40" fmla="*/ 279410 h 606722"/>
                <a:gd name="connsiteX41" fmla="*/ 559576 w 607639"/>
                <a:gd name="connsiteY41" fmla="*/ 279410 h 606722"/>
                <a:gd name="connsiteX42" fmla="*/ 559576 w 607639"/>
                <a:gd name="connsiteY42" fmla="*/ 269634 h 606722"/>
                <a:gd name="connsiteX43" fmla="*/ 583608 w 607639"/>
                <a:gd name="connsiteY43" fmla="*/ 245639 h 606722"/>
                <a:gd name="connsiteX44" fmla="*/ 607639 w 607639"/>
                <a:gd name="connsiteY44" fmla="*/ 269634 h 606722"/>
                <a:gd name="connsiteX45" fmla="*/ 607639 w 607639"/>
                <a:gd name="connsiteY45" fmla="*/ 337088 h 606722"/>
                <a:gd name="connsiteX46" fmla="*/ 583608 w 607639"/>
                <a:gd name="connsiteY46" fmla="*/ 361083 h 606722"/>
                <a:gd name="connsiteX47" fmla="*/ 559576 w 607639"/>
                <a:gd name="connsiteY47" fmla="*/ 337088 h 606722"/>
                <a:gd name="connsiteX48" fmla="*/ 559576 w 607639"/>
                <a:gd name="connsiteY48" fmla="*/ 327312 h 606722"/>
                <a:gd name="connsiteX49" fmla="*/ 501723 w 607639"/>
                <a:gd name="connsiteY49" fmla="*/ 327312 h 606722"/>
                <a:gd name="connsiteX50" fmla="*/ 460691 w 607639"/>
                <a:gd name="connsiteY50" fmla="*/ 426047 h 606722"/>
                <a:gd name="connsiteX51" fmla="*/ 501634 w 607639"/>
                <a:gd name="connsiteY51" fmla="*/ 467017 h 606722"/>
                <a:gd name="connsiteX52" fmla="*/ 508576 w 607639"/>
                <a:gd name="connsiteY52" fmla="*/ 460085 h 606722"/>
                <a:gd name="connsiteX53" fmla="*/ 542487 w 607639"/>
                <a:gd name="connsiteY53" fmla="*/ 460085 h 606722"/>
                <a:gd name="connsiteX54" fmla="*/ 542487 w 607639"/>
                <a:gd name="connsiteY54" fmla="*/ 493945 h 606722"/>
                <a:gd name="connsiteX55" fmla="*/ 518990 w 607639"/>
                <a:gd name="connsiteY55" fmla="*/ 517496 h 606722"/>
                <a:gd name="connsiteX56" fmla="*/ 494691 w 607639"/>
                <a:gd name="connsiteY56" fmla="*/ 541668 h 606722"/>
                <a:gd name="connsiteX57" fmla="*/ 460780 w 607639"/>
                <a:gd name="connsiteY57" fmla="*/ 541668 h 606722"/>
                <a:gd name="connsiteX58" fmla="*/ 460780 w 607639"/>
                <a:gd name="connsiteY58" fmla="*/ 507809 h 606722"/>
                <a:gd name="connsiteX59" fmla="*/ 467723 w 607639"/>
                <a:gd name="connsiteY59" fmla="*/ 500877 h 606722"/>
                <a:gd name="connsiteX60" fmla="*/ 426691 w 607639"/>
                <a:gd name="connsiteY60" fmla="*/ 459996 h 606722"/>
                <a:gd name="connsiteX61" fmla="*/ 327806 w 607639"/>
                <a:gd name="connsiteY61" fmla="*/ 500966 h 606722"/>
                <a:gd name="connsiteX62" fmla="*/ 327806 w 607639"/>
                <a:gd name="connsiteY62" fmla="*/ 558732 h 606722"/>
                <a:gd name="connsiteX63" fmla="*/ 337597 w 607639"/>
                <a:gd name="connsiteY63" fmla="*/ 558732 h 606722"/>
                <a:gd name="connsiteX64" fmla="*/ 361628 w 607639"/>
                <a:gd name="connsiteY64" fmla="*/ 582727 h 606722"/>
                <a:gd name="connsiteX65" fmla="*/ 337597 w 607639"/>
                <a:gd name="connsiteY65" fmla="*/ 606722 h 606722"/>
                <a:gd name="connsiteX66" fmla="*/ 270042 w 607639"/>
                <a:gd name="connsiteY66" fmla="*/ 606722 h 606722"/>
                <a:gd name="connsiteX67" fmla="*/ 246011 w 607639"/>
                <a:gd name="connsiteY67" fmla="*/ 582727 h 606722"/>
                <a:gd name="connsiteX68" fmla="*/ 270042 w 607639"/>
                <a:gd name="connsiteY68" fmla="*/ 558732 h 606722"/>
                <a:gd name="connsiteX69" fmla="*/ 279833 w 607639"/>
                <a:gd name="connsiteY69" fmla="*/ 558732 h 606722"/>
                <a:gd name="connsiteX70" fmla="*/ 279833 w 607639"/>
                <a:gd name="connsiteY70" fmla="*/ 500966 h 606722"/>
                <a:gd name="connsiteX71" fmla="*/ 180948 w 607639"/>
                <a:gd name="connsiteY71" fmla="*/ 459996 h 606722"/>
                <a:gd name="connsiteX72" fmla="*/ 139916 w 607639"/>
                <a:gd name="connsiteY72" fmla="*/ 500877 h 606722"/>
                <a:gd name="connsiteX73" fmla="*/ 146859 w 607639"/>
                <a:gd name="connsiteY73" fmla="*/ 507809 h 606722"/>
                <a:gd name="connsiteX74" fmla="*/ 146859 w 607639"/>
                <a:gd name="connsiteY74" fmla="*/ 541668 h 606722"/>
                <a:gd name="connsiteX75" fmla="*/ 112859 w 607639"/>
                <a:gd name="connsiteY75" fmla="*/ 541668 h 606722"/>
                <a:gd name="connsiteX76" fmla="*/ 77257 w 607639"/>
                <a:gd name="connsiteY76" fmla="*/ 506120 h 606722"/>
                <a:gd name="connsiteX77" fmla="*/ 68534 w 607639"/>
                <a:gd name="connsiteY77" fmla="*/ 497411 h 606722"/>
                <a:gd name="connsiteX78" fmla="*/ 65063 w 607639"/>
                <a:gd name="connsiteY78" fmla="*/ 493945 h 606722"/>
                <a:gd name="connsiteX79" fmla="*/ 65063 w 607639"/>
                <a:gd name="connsiteY79" fmla="*/ 460085 h 606722"/>
                <a:gd name="connsiteX80" fmla="*/ 99063 w 607639"/>
                <a:gd name="connsiteY80" fmla="*/ 460085 h 606722"/>
                <a:gd name="connsiteX81" fmla="*/ 105916 w 607639"/>
                <a:gd name="connsiteY81" fmla="*/ 467017 h 606722"/>
                <a:gd name="connsiteX82" fmla="*/ 146948 w 607639"/>
                <a:gd name="connsiteY82" fmla="*/ 426047 h 606722"/>
                <a:gd name="connsiteX83" fmla="*/ 105916 w 607639"/>
                <a:gd name="connsiteY83" fmla="*/ 327312 h 606722"/>
                <a:gd name="connsiteX84" fmla="*/ 47974 w 607639"/>
                <a:gd name="connsiteY84" fmla="*/ 327312 h 606722"/>
                <a:gd name="connsiteX85" fmla="*/ 47974 w 607639"/>
                <a:gd name="connsiteY85" fmla="*/ 337088 h 606722"/>
                <a:gd name="connsiteX86" fmla="*/ 24031 w 607639"/>
                <a:gd name="connsiteY86" fmla="*/ 361083 h 606722"/>
                <a:gd name="connsiteX87" fmla="*/ 0 w 607639"/>
                <a:gd name="connsiteY87" fmla="*/ 337088 h 606722"/>
                <a:gd name="connsiteX88" fmla="*/ 0 w 607639"/>
                <a:gd name="connsiteY88" fmla="*/ 269634 h 606722"/>
                <a:gd name="connsiteX89" fmla="*/ 24031 w 607639"/>
                <a:gd name="connsiteY89" fmla="*/ 245639 h 606722"/>
                <a:gd name="connsiteX90" fmla="*/ 47974 w 607639"/>
                <a:gd name="connsiteY90" fmla="*/ 269634 h 606722"/>
                <a:gd name="connsiteX91" fmla="*/ 47974 w 607639"/>
                <a:gd name="connsiteY91" fmla="*/ 279410 h 606722"/>
                <a:gd name="connsiteX92" fmla="*/ 105916 w 607639"/>
                <a:gd name="connsiteY92" fmla="*/ 279410 h 606722"/>
                <a:gd name="connsiteX93" fmla="*/ 146948 w 607639"/>
                <a:gd name="connsiteY93" fmla="*/ 180675 h 606722"/>
                <a:gd name="connsiteX94" fmla="*/ 105916 w 607639"/>
                <a:gd name="connsiteY94" fmla="*/ 139705 h 606722"/>
                <a:gd name="connsiteX95" fmla="*/ 99063 w 607639"/>
                <a:gd name="connsiteY95" fmla="*/ 146637 h 606722"/>
                <a:gd name="connsiteX96" fmla="*/ 65063 w 607639"/>
                <a:gd name="connsiteY96" fmla="*/ 146637 h 606722"/>
                <a:gd name="connsiteX97" fmla="*/ 65063 w 607639"/>
                <a:gd name="connsiteY97" fmla="*/ 112688 h 606722"/>
                <a:gd name="connsiteX98" fmla="*/ 106450 w 607639"/>
                <a:gd name="connsiteY98" fmla="*/ 71452 h 606722"/>
                <a:gd name="connsiteX99" fmla="*/ 112859 w 607639"/>
                <a:gd name="connsiteY99" fmla="*/ 64965 h 606722"/>
                <a:gd name="connsiteX100" fmla="*/ 146859 w 607639"/>
                <a:gd name="connsiteY100" fmla="*/ 64965 h 606722"/>
                <a:gd name="connsiteX101" fmla="*/ 146859 w 607639"/>
                <a:gd name="connsiteY101" fmla="*/ 98913 h 606722"/>
                <a:gd name="connsiteX102" fmla="*/ 139916 w 607639"/>
                <a:gd name="connsiteY102" fmla="*/ 105756 h 606722"/>
                <a:gd name="connsiteX103" fmla="*/ 180948 w 607639"/>
                <a:gd name="connsiteY103" fmla="*/ 146726 h 606722"/>
                <a:gd name="connsiteX104" fmla="*/ 279833 w 607639"/>
                <a:gd name="connsiteY104" fmla="*/ 105756 h 606722"/>
                <a:gd name="connsiteX105" fmla="*/ 279833 w 607639"/>
                <a:gd name="connsiteY105" fmla="*/ 47901 h 606722"/>
                <a:gd name="connsiteX106" fmla="*/ 270042 w 607639"/>
                <a:gd name="connsiteY106" fmla="*/ 47901 h 606722"/>
                <a:gd name="connsiteX107" fmla="*/ 246011 w 607639"/>
                <a:gd name="connsiteY107" fmla="*/ 23995 h 606722"/>
                <a:gd name="connsiteX108" fmla="*/ 270042 w 607639"/>
                <a:gd name="connsiteY108"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607639" h="606722">
                  <a:moveTo>
                    <a:pt x="347041" y="313875"/>
                  </a:moveTo>
                  <a:cubicBezTo>
                    <a:pt x="365085" y="313875"/>
                    <a:pt x="379713" y="328487"/>
                    <a:pt x="379713" y="346512"/>
                  </a:cubicBezTo>
                  <a:cubicBezTo>
                    <a:pt x="379713" y="364537"/>
                    <a:pt x="365085" y="379149"/>
                    <a:pt x="347041" y="379149"/>
                  </a:cubicBezTo>
                  <a:cubicBezTo>
                    <a:pt x="328997" y="379149"/>
                    <a:pt x="314369" y="364537"/>
                    <a:pt x="314369" y="346512"/>
                  </a:cubicBezTo>
                  <a:cubicBezTo>
                    <a:pt x="314369" y="328487"/>
                    <a:pt x="328997" y="313875"/>
                    <a:pt x="347041" y="313875"/>
                  </a:cubicBezTo>
                  <a:close/>
                  <a:moveTo>
                    <a:pt x="260563" y="213037"/>
                  </a:moveTo>
                  <a:cubicBezTo>
                    <a:pt x="289773" y="213037"/>
                    <a:pt x="313452" y="236685"/>
                    <a:pt x="313452" y="265856"/>
                  </a:cubicBezTo>
                  <a:cubicBezTo>
                    <a:pt x="313452" y="295027"/>
                    <a:pt x="289773" y="318675"/>
                    <a:pt x="260563" y="318675"/>
                  </a:cubicBezTo>
                  <a:cubicBezTo>
                    <a:pt x="231353" y="318675"/>
                    <a:pt x="207674" y="295027"/>
                    <a:pt x="207674" y="265856"/>
                  </a:cubicBezTo>
                  <a:cubicBezTo>
                    <a:pt x="207674" y="236685"/>
                    <a:pt x="231353" y="213037"/>
                    <a:pt x="260563" y="213037"/>
                  </a:cubicBezTo>
                  <a:close/>
                  <a:moveTo>
                    <a:pt x="303775" y="152236"/>
                  </a:moveTo>
                  <a:cubicBezTo>
                    <a:pt x="220377" y="152236"/>
                    <a:pt x="152466" y="220045"/>
                    <a:pt x="152466" y="303317"/>
                  </a:cubicBezTo>
                  <a:cubicBezTo>
                    <a:pt x="152466" y="386678"/>
                    <a:pt x="220377" y="454486"/>
                    <a:pt x="303775" y="454486"/>
                  </a:cubicBezTo>
                  <a:cubicBezTo>
                    <a:pt x="387262" y="454486"/>
                    <a:pt x="455173" y="386678"/>
                    <a:pt x="455173" y="303317"/>
                  </a:cubicBezTo>
                  <a:cubicBezTo>
                    <a:pt x="455173" y="220045"/>
                    <a:pt x="387262" y="152236"/>
                    <a:pt x="303775" y="152236"/>
                  </a:cubicBezTo>
                  <a:close/>
                  <a:moveTo>
                    <a:pt x="270042" y="0"/>
                  </a:moveTo>
                  <a:lnTo>
                    <a:pt x="337597" y="0"/>
                  </a:lnTo>
                  <a:cubicBezTo>
                    <a:pt x="350859" y="0"/>
                    <a:pt x="361628" y="10753"/>
                    <a:pt x="361628" y="23995"/>
                  </a:cubicBezTo>
                  <a:cubicBezTo>
                    <a:pt x="361628" y="37237"/>
                    <a:pt x="350859" y="47901"/>
                    <a:pt x="337597" y="47901"/>
                  </a:cubicBezTo>
                  <a:lnTo>
                    <a:pt x="327806" y="47901"/>
                  </a:lnTo>
                  <a:lnTo>
                    <a:pt x="327806" y="105756"/>
                  </a:lnTo>
                  <a:cubicBezTo>
                    <a:pt x="364833" y="110200"/>
                    <a:pt x="398744" y="124864"/>
                    <a:pt x="426691" y="146726"/>
                  </a:cubicBezTo>
                  <a:lnTo>
                    <a:pt x="467723" y="105756"/>
                  </a:lnTo>
                  <a:lnTo>
                    <a:pt x="460780" y="98913"/>
                  </a:lnTo>
                  <a:cubicBezTo>
                    <a:pt x="451435" y="89493"/>
                    <a:pt x="451435" y="74385"/>
                    <a:pt x="460780" y="64965"/>
                  </a:cubicBezTo>
                  <a:cubicBezTo>
                    <a:pt x="470126" y="55633"/>
                    <a:pt x="485346" y="55633"/>
                    <a:pt x="494691" y="64965"/>
                  </a:cubicBezTo>
                  <a:lnTo>
                    <a:pt x="530382" y="100602"/>
                  </a:lnTo>
                  <a:lnTo>
                    <a:pt x="531094" y="101313"/>
                  </a:lnTo>
                  <a:lnTo>
                    <a:pt x="537414" y="107534"/>
                  </a:lnTo>
                  <a:lnTo>
                    <a:pt x="537770" y="107978"/>
                  </a:lnTo>
                  <a:lnTo>
                    <a:pt x="537948" y="108156"/>
                  </a:lnTo>
                  <a:lnTo>
                    <a:pt x="538482" y="108689"/>
                  </a:lnTo>
                  <a:lnTo>
                    <a:pt x="538215" y="108423"/>
                  </a:lnTo>
                  <a:lnTo>
                    <a:pt x="538749" y="108867"/>
                  </a:lnTo>
                  <a:lnTo>
                    <a:pt x="539105" y="109311"/>
                  </a:lnTo>
                  <a:lnTo>
                    <a:pt x="542487" y="112688"/>
                  </a:lnTo>
                  <a:cubicBezTo>
                    <a:pt x="551922" y="122109"/>
                    <a:pt x="551922" y="137217"/>
                    <a:pt x="542487" y="146637"/>
                  </a:cubicBezTo>
                  <a:cubicBezTo>
                    <a:pt x="533142" y="155969"/>
                    <a:pt x="517922" y="155969"/>
                    <a:pt x="508576" y="146637"/>
                  </a:cubicBezTo>
                  <a:lnTo>
                    <a:pt x="501634" y="139705"/>
                  </a:lnTo>
                  <a:lnTo>
                    <a:pt x="460691" y="180675"/>
                  </a:lnTo>
                  <a:cubicBezTo>
                    <a:pt x="482587" y="208491"/>
                    <a:pt x="497272" y="242440"/>
                    <a:pt x="501723" y="279410"/>
                  </a:cubicBezTo>
                  <a:lnTo>
                    <a:pt x="559576" y="279410"/>
                  </a:lnTo>
                  <a:lnTo>
                    <a:pt x="559576" y="269634"/>
                  </a:lnTo>
                  <a:cubicBezTo>
                    <a:pt x="559576" y="256393"/>
                    <a:pt x="570346" y="245639"/>
                    <a:pt x="583608" y="245639"/>
                  </a:cubicBezTo>
                  <a:cubicBezTo>
                    <a:pt x="596869" y="245639"/>
                    <a:pt x="607639" y="256393"/>
                    <a:pt x="607639" y="269634"/>
                  </a:cubicBezTo>
                  <a:lnTo>
                    <a:pt x="607639" y="337088"/>
                  </a:lnTo>
                  <a:cubicBezTo>
                    <a:pt x="607639" y="350329"/>
                    <a:pt x="596869" y="361083"/>
                    <a:pt x="583608" y="361083"/>
                  </a:cubicBezTo>
                  <a:cubicBezTo>
                    <a:pt x="570346" y="361083"/>
                    <a:pt x="559576" y="350329"/>
                    <a:pt x="559576" y="337088"/>
                  </a:cubicBezTo>
                  <a:lnTo>
                    <a:pt x="559576" y="327312"/>
                  </a:lnTo>
                  <a:lnTo>
                    <a:pt x="501723" y="327312"/>
                  </a:lnTo>
                  <a:cubicBezTo>
                    <a:pt x="497272" y="364282"/>
                    <a:pt x="482587" y="398142"/>
                    <a:pt x="460691" y="426047"/>
                  </a:cubicBezTo>
                  <a:lnTo>
                    <a:pt x="501634" y="467017"/>
                  </a:lnTo>
                  <a:lnTo>
                    <a:pt x="508576" y="460085"/>
                  </a:lnTo>
                  <a:cubicBezTo>
                    <a:pt x="517922" y="450753"/>
                    <a:pt x="533142" y="450753"/>
                    <a:pt x="542487" y="460085"/>
                  </a:cubicBezTo>
                  <a:cubicBezTo>
                    <a:pt x="551922" y="469416"/>
                    <a:pt x="551922" y="484613"/>
                    <a:pt x="542487" y="493945"/>
                  </a:cubicBezTo>
                  <a:cubicBezTo>
                    <a:pt x="512759" y="523717"/>
                    <a:pt x="518456" y="518029"/>
                    <a:pt x="518990" y="517496"/>
                  </a:cubicBezTo>
                  <a:cubicBezTo>
                    <a:pt x="518545" y="517940"/>
                    <a:pt x="514272" y="522206"/>
                    <a:pt x="494691" y="541668"/>
                  </a:cubicBezTo>
                  <a:cubicBezTo>
                    <a:pt x="485346" y="551089"/>
                    <a:pt x="470126" y="551089"/>
                    <a:pt x="460780" y="541668"/>
                  </a:cubicBezTo>
                  <a:cubicBezTo>
                    <a:pt x="451435" y="532337"/>
                    <a:pt x="451435" y="517140"/>
                    <a:pt x="460780" y="507809"/>
                  </a:cubicBezTo>
                  <a:lnTo>
                    <a:pt x="467723" y="500877"/>
                  </a:lnTo>
                  <a:lnTo>
                    <a:pt x="426691" y="459996"/>
                  </a:lnTo>
                  <a:cubicBezTo>
                    <a:pt x="398744" y="481858"/>
                    <a:pt x="364833" y="496522"/>
                    <a:pt x="327806" y="500966"/>
                  </a:cubicBezTo>
                  <a:lnTo>
                    <a:pt x="327806" y="558732"/>
                  </a:lnTo>
                  <a:lnTo>
                    <a:pt x="337597" y="558732"/>
                  </a:lnTo>
                  <a:cubicBezTo>
                    <a:pt x="350859" y="558732"/>
                    <a:pt x="361628" y="569485"/>
                    <a:pt x="361628" y="582727"/>
                  </a:cubicBezTo>
                  <a:cubicBezTo>
                    <a:pt x="361628" y="595969"/>
                    <a:pt x="350859" y="606722"/>
                    <a:pt x="337597" y="606722"/>
                  </a:cubicBezTo>
                  <a:lnTo>
                    <a:pt x="270042" y="606722"/>
                  </a:lnTo>
                  <a:cubicBezTo>
                    <a:pt x="256780" y="606722"/>
                    <a:pt x="246011" y="595969"/>
                    <a:pt x="246011" y="582727"/>
                  </a:cubicBezTo>
                  <a:cubicBezTo>
                    <a:pt x="246011" y="569485"/>
                    <a:pt x="256780" y="558732"/>
                    <a:pt x="270042" y="558732"/>
                  </a:cubicBezTo>
                  <a:lnTo>
                    <a:pt x="279833" y="558732"/>
                  </a:lnTo>
                  <a:lnTo>
                    <a:pt x="279833" y="500966"/>
                  </a:lnTo>
                  <a:cubicBezTo>
                    <a:pt x="242806" y="496522"/>
                    <a:pt x="208806" y="481858"/>
                    <a:pt x="180948" y="459996"/>
                  </a:cubicBezTo>
                  <a:lnTo>
                    <a:pt x="139916" y="500877"/>
                  </a:lnTo>
                  <a:lnTo>
                    <a:pt x="146859" y="507809"/>
                  </a:lnTo>
                  <a:cubicBezTo>
                    <a:pt x="156204" y="517140"/>
                    <a:pt x="156204" y="532337"/>
                    <a:pt x="146859" y="541668"/>
                  </a:cubicBezTo>
                  <a:cubicBezTo>
                    <a:pt x="137424" y="551089"/>
                    <a:pt x="122293" y="551089"/>
                    <a:pt x="112859" y="541668"/>
                  </a:cubicBezTo>
                  <a:lnTo>
                    <a:pt x="77257" y="506120"/>
                  </a:lnTo>
                  <a:lnTo>
                    <a:pt x="68534" y="497411"/>
                  </a:lnTo>
                  <a:lnTo>
                    <a:pt x="65063" y="493945"/>
                  </a:lnTo>
                  <a:cubicBezTo>
                    <a:pt x="55717" y="484613"/>
                    <a:pt x="55717" y="469416"/>
                    <a:pt x="65063" y="460085"/>
                  </a:cubicBezTo>
                  <a:cubicBezTo>
                    <a:pt x="74497" y="450753"/>
                    <a:pt x="89628" y="450753"/>
                    <a:pt x="99063" y="460085"/>
                  </a:cubicBezTo>
                  <a:lnTo>
                    <a:pt x="105916" y="467017"/>
                  </a:lnTo>
                  <a:lnTo>
                    <a:pt x="146948" y="426047"/>
                  </a:lnTo>
                  <a:cubicBezTo>
                    <a:pt x="125052" y="398142"/>
                    <a:pt x="110367" y="364282"/>
                    <a:pt x="105916" y="327312"/>
                  </a:cubicBezTo>
                  <a:lnTo>
                    <a:pt x="47974" y="327312"/>
                  </a:lnTo>
                  <a:lnTo>
                    <a:pt x="47974" y="337088"/>
                  </a:lnTo>
                  <a:cubicBezTo>
                    <a:pt x="47974" y="350329"/>
                    <a:pt x="37293" y="361083"/>
                    <a:pt x="24031" y="361083"/>
                  </a:cubicBezTo>
                  <a:cubicBezTo>
                    <a:pt x="10770" y="361083"/>
                    <a:pt x="0" y="350329"/>
                    <a:pt x="0" y="337088"/>
                  </a:cubicBezTo>
                  <a:lnTo>
                    <a:pt x="0" y="269634"/>
                  </a:lnTo>
                  <a:cubicBezTo>
                    <a:pt x="0" y="256393"/>
                    <a:pt x="10770" y="245639"/>
                    <a:pt x="24031" y="245639"/>
                  </a:cubicBezTo>
                  <a:cubicBezTo>
                    <a:pt x="37293" y="245639"/>
                    <a:pt x="47974" y="256393"/>
                    <a:pt x="47974" y="269634"/>
                  </a:cubicBezTo>
                  <a:lnTo>
                    <a:pt x="47974" y="279410"/>
                  </a:lnTo>
                  <a:lnTo>
                    <a:pt x="105916" y="279410"/>
                  </a:lnTo>
                  <a:cubicBezTo>
                    <a:pt x="110367" y="242440"/>
                    <a:pt x="125052" y="208491"/>
                    <a:pt x="146948" y="180675"/>
                  </a:cubicBezTo>
                  <a:lnTo>
                    <a:pt x="105916" y="139705"/>
                  </a:lnTo>
                  <a:lnTo>
                    <a:pt x="99063" y="146637"/>
                  </a:lnTo>
                  <a:cubicBezTo>
                    <a:pt x="89628" y="155969"/>
                    <a:pt x="74497" y="155969"/>
                    <a:pt x="65063" y="146637"/>
                  </a:cubicBezTo>
                  <a:cubicBezTo>
                    <a:pt x="55717" y="137217"/>
                    <a:pt x="55717" y="122109"/>
                    <a:pt x="65063" y="112688"/>
                  </a:cubicBezTo>
                  <a:lnTo>
                    <a:pt x="106450" y="71452"/>
                  </a:lnTo>
                  <a:lnTo>
                    <a:pt x="112859" y="64965"/>
                  </a:lnTo>
                  <a:cubicBezTo>
                    <a:pt x="122293" y="55633"/>
                    <a:pt x="137424" y="55633"/>
                    <a:pt x="146859" y="64965"/>
                  </a:cubicBezTo>
                  <a:cubicBezTo>
                    <a:pt x="156204" y="74385"/>
                    <a:pt x="156204" y="89493"/>
                    <a:pt x="146859" y="98913"/>
                  </a:cubicBezTo>
                  <a:lnTo>
                    <a:pt x="139916" y="105756"/>
                  </a:lnTo>
                  <a:lnTo>
                    <a:pt x="180948" y="146726"/>
                  </a:lnTo>
                  <a:cubicBezTo>
                    <a:pt x="208806" y="124864"/>
                    <a:pt x="242806" y="110200"/>
                    <a:pt x="279833" y="105756"/>
                  </a:cubicBezTo>
                  <a:lnTo>
                    <a:pt x="279833" y="47901"/>
                  </a:lnTo>
                  <a:lnTo>
                    <a:pt x="270042" y="47901"/>
                  </a:lnTo>
                  <a:cubicBezTo>
                    <a:pt x="256780" y="47901"/>
                    <a:pt x="246011" y="37237"/>
                    <a:pt x="246011" y="23995"/>
                  </a:cubicBezTo>
                  <a:cubicBezTo>
                    <a:pt x="246011" y="10753"/>
                    <a:pt x="256780" y="0"/>
                    <a:pt x="270042"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40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cs typeface="+mn-cs"/>
              </a:endParaRPr>
            </a:p>
          </p:txBody>
        </p:sp>
      </p:grpSp>
      <p:sp>
        <p:nvSpPr>
          <p:cNvPr id="4" name="日期占位符 3"/>
          <p:cNvSpPr>
            <a:spLocks noGrp="1"/>
          </p:cNvSpPr>
          <p:nvPr>
            <p:ph type="dt" sz="half" idx="22"/>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7" name="灯片编号占位符 6"/>
          <p:cNvSpPr>
            <a:spLocks noGrp="1"/>
          </p:cNvSpPr>
          <p:nvPr>
            <p:ph type="sldNum" sz="quarter" idx="24"/>
          </p:nvPr>
        </p:nvSpPr>
        <p:spPr/>
        <p:txBody>
          <a:bodyPr/>
          <a:lstStyle/>
          <a:p>
            <a:fld id="{C79ECAFE-A460-4E13-ABCB-32CAE6136244}" type="slidenum">
              <a:rPr lang="zh-CN" altLang="en-US" smtClean="0"/>
              <a:t>‹#›</a:t>
            </a:fld>
            <a:endParaRPr lang="zh-CN" altLang="en-US" dirty="0"/>
          </a:p>
        </p:txBody>
      </p:sp>
      <p:cxnSp>
        <p:nvCxnSpPr>
          <p:cNvPr id="26" name="直接连接符 25"/>
          <p:cNvCxnSpPr/>
          <p:nvPr userDrawn="1"/>
        </p:nvCxnSpPr>
        <p:spPr>
          <a:xfrm>
            <a:off x="650931" y="852684"/>
            <a:ext cx="1086796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27" name="图片 2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136962" y="292375"/>
            <a:ext cx="1375700" cy="437285"/>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标题和内容（图文-4）">
    <p:spTree>
      <p:nvGrpSpPr>
        <p:cNvPr id="1" name=""/>
        <p:cNvGrpSpPr/>
        <p:nvPr/>
      </p:nvGrpSpPr>
      <p:grpSpPr>
        <a:xfrm>
          <a:off x="0" y="0"/>
          <a:ext cx="0" cy="0"/>
          <a:chOff x="0" y="0"/>
          <a:chExt cx="0" cy="0"/>
        </a:xfrm>
      </p:grpSpPr>
      <p:pic>
        <p:nvPicPr>
          <p:cNvPr id="29" name="图片 28"/>
          <p:cNvPicPr>
            <a:picLocks noChangeAspect="1"/>
          </p:cNvPicPr>
          <p:nvPr userDrawn="1"/>
        </p:nvPicPr>
        <p:blipFill rotWithShape="1">
          <a:blip r:embed="rId2">
            <a:alphaModFix amt="5000"/>
            <a:extLst>
              <a:ext uri="{28A0092B-C50C-407E-A947-70E740481C1C}">
                <a14:useLocalDpi xmlns:a14="http://schemas.microsoft.com/office/drawing/2010/main" val="0"/>
              </a:ext>
            </a:extLst>
          </a:blip>
          <a:srcRect t="7878" b="7878"/>
          <a:stretch>
            <a:fillRect/>
          </a:stretch>
        </p:blipFill>
        <p:spPr>
          <a:xfrm>
            <a:off x="0" y="0"/>
            <a:ext cx="12192000" cy="6858000"/>
          </a:xfrm>
          <a:prstGeom prst="rect">
            <a:avLst/>
          </a:prstGeom>
        </p:spPr>
      </p:pic>
      <p:sp>
        <p:nvSpPr>
          <p:cNvPr id="14" name="图片占位符 13"/>
          <p:cNvSpPr>
            <a:spLocks noGrp="1"/>
          </p:cNvSpPr>
          <p:nvPr>
            <p:ph type="pic" sz="quarter" idx="12"/>
          </p:nvPr>
        </p:nvSpPr>
        <p:spPr>
          <a:xfrm>
            <a:off x="660402" y="1585023"/>
            <a:ext cx="5984238" cy="4554593"/>
          </a:xfrm>
          <a:custGeom>
            <a:avLst/>
            <a:gdLst>
              <a:gd name="connsiteX0" fmla="*/ 0 w 4420885"/>
              <a:gd name="connsiteY0" fmla="*/ 0 h 3686138"/>
              <a:gd name="connsiteX1" fmla="*/ 4420885 w 4420885"/>
              <a:gd name="connsiteY1" fmla="*/ 0 h 3686138"/>
              <a:gd name="connsiteX2" fmla="*/ 4420885 w 4420885"/>
              <a:gd name="connsiteY2" fmla="*/ 3686138 h 3686138"/>
              <a:gd name="connsiteX3" fmla="*/ 0 w 4420885"/>
              <a:gd name="connsiteY3" fmla="*/ 3686138 h 3686138"/>
            </a:gdLst>
            <a:ahLst/>
            <a:cxnLst>
              <a:cxn ang="0">
                <a:pos x="connsiteX0" y="connsiteY0"/>
              </a:cxn>
              <a:cxn ang="0">
                <a:pos x="connsiteX1" y="connsiteY1"/>
              </a:cxn>
              <a:cxn ang="0">
                <a:pos x="connsiteX2" y="connsiteY2"/>
              </a:cxn>
              <a:cxn ang="0">
                <a:pos x="connsiteX3" y="connsiteY3"/>
              </a:cxn>
            </a:cxnLst>
            <a:rect l="l" t="t" r="r" b="b"/>
            <a:pathLst>
              <a:path w="4420885" h="3686138">
                <a:moveTo>
                  <a:pt x="0" y="0"/>
                </a:moveTo>
                <a:lnTo>
                  <a:pt x="4420885" y="0"/>
                </a:lnTo>
                <a:lnTo>
                  <a:pt x="4420885" y="3686138"/>
                </a:lnTo>
                <a:lnTo>
                  <a:pt x="0" y="3686138"/>
                </a:lnTo>
                <a:close/>
              </a:path>
            </a:pathLst>
          </a:custGeom>
        </p:spPr>
        <p:txBody>
          <a:bodyPr wrap="square">
            <a:noAutofit/>
          </a:bodyPr>
          <a:lstStyle/>
          <a:p>
            <a:endParaRPr lang="zh-CN" altLang="en-US" dirty="0"/>
          </a:p>
        </p:txBody>
      </p:sp>
      <p:sp>
        <p:nvSpPr>
          <p:cNvPr id="25" name="文本占位符 67"/>
          <p:cNvSpPr>
            <a:spLocks noGrp="1"/>
          </p:cNvSpPr>
          <p:nvPr>
            <p:ph type="body" sz="quarter" idx="11" hasCustomPrompt="1"/>
          </p:nvPr>
        </p:nvSpPr>
        <p:spPr>
          <a:xfrm>
            <a:off x="1216933" y="347251"/>
            <a:ext cx="8920029" cy="402291"/>
          </a:xfrm>
          <a:prstGeom prst="rect">
            <a:avLst/>
          </a:prstGeom>
        </p:spPr>
        <p:txBody>
          <a:bodyPr lIns="0" bIns="46800">
            <a:spAutoFit/>
          </a:bodyPr>
          <a:lstStyle>
            <a:lvl1pPr marL="0" indent="0">
              <a:lnSpc>
                <a:spcPct val="100000"/>
              </a:lnSpc>
              <a:buNone/>
              <a:defRPr b="1">
                <a:solidFill>
                  <a:schemeClr val="accent1"/>
                </a:solidFill>
                <a:latin typeface="+mj-ea"/>
                <a:ea typeface="+mj-ea"/>
              </a:defRPr>
            </a:lvl1pPr>
          </a:lstStyle>
          <a:p>
            <a:pPr lvl="0"/>
            <a:r>
              <a:rPr lang="zh-CN" altLang="en-US" dirty="0"/>
              <a:t>请输入你的章节标题</a:t>
            </a:r>
          </a:p>
        </p:txBody>
      </p:sp>
      <p:sp>
        <p:nvSpPr>
          <p:cNvPr id="16" name="任意多边形: 形状 15"/>
          <p:cNvSpPr/>
          <p:nvPr userDrawn="1"/>
        </p:nvSpPr>
        <p:spPr>
          <a:xfrm>
            <a:off x="6644640" y="1585023"/>
            <a:ext cx="4874260" cy="4554589"/>
          </a:xfrm>
          <a:custGeom>
            <a:avLst/>
            <a:gdLst>
              <a:gd name="connsiteX0" fmla="*/ 0 w 3154730"/>
              <a:gd name="connsiteY0" fmla="*/ 0 h 1829349"/>
              <a:gd name="connsiteX1" fmla="*/ 3154730 w 3154730"/>
              <a:gd name="connsiteY1" fmla="*/ 0 h 1829349"/>
              <a:gd name="connsiteX2" fmla="*/ 3154730 w 3154730"/>
              <a:gd name="connsiteY2" fmla="*/ 1829349 h 1829349"/>
              <a:gd name="connsiteX3" fmla="*/ 0 w 3154730"/>
              <a:gd name="connsiteY3" fmla="*/ 1829349 h 1829349"/>
            </a:gdLst>
            <a:ahLst/>
            <a:cxnLst>
              <a:cxn ang="0">
                <a:pos x="connsiteX0" y="connsiteY0"/>
              </a:cxn>
              <a:cxn ang="0">
                <a:pos x="connsiteX1" y="connsiteY1"/>
              </a:cxn>
              <a:cxn ang="0">
                <a:pos x="connsiteX2" y="connsiteY2"/>
              </a:cxn>
              <a:cxn ang="0">
                <a:pos x="connsiteX3" y="connsiteY3"/>
              </a:cxn>
            </a:cxnLst>
            <a:rect l="l" t="t" r="r" b="b"/>
            <a:pathLst>
              <a:path w="3154730" h="1829349">
                <a:moveTo>
                  <a:pt x="0" y="0"/>
                </a:moveTo>
                <a:lnTo>
                  <a:pt x="3154730" y="0"/>
                </a:lnTo>
                <a:lnTo>
                  <a:pt x="3154730" y="1829349"/>
                </a:lnTo>
                <a:lnTo>
                  <a:pt x="0" y="182934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占位符 8"/>
          <p:cNvSpPr>
            <a:spLocks noGrp="1"/>
          </p:cNvSpPr>
          <p:nvPr>
            <p:ph type="body" sz="quarter" idx="13" hasCustomPrompt="1"/>
          </p:nvPr>
        </p:nvSpPr>
        <p:spPr>
          <a:xfrm>
            <a:off x="7031469" y="1815023"/>
            <a:ext cx="2969058" cy="461665"/>
          </a:xfrm>
          <a:prstGeom prst="rect">
            <a:avLst/>
          </a:prstGeom>
        </p:spPr>
        <p:txBody>
          <a:bodyPr wrap="square" lIns="0">
            <a:spAutoFit/>
          </a:bodyPr>
          <a:lstStyle>
            <a:lvl1pPr marL="0" indent="0" algn="l">
              <a:lnSpc>
                <a:spcPct val="100000"/>
              </a:lnSpc>
              <a:buNone/>
              <a:defRPr sz="2400" b="1">
                <a:solidFill>
                  <a:schemeClr val="accent1"/>
                </a:solidFill>
              </a:defRPr>
            </a:lvl1pPr>
          </a:lstStyle>
          <a:p>
            <a:pPr lvl="0"/>
            <a:r>
              <a:rPr lang="zh-CN" altLang="en-US" dirty="0"/>
              <a:t>请输入你的标题</a:t>
            </a:r>
          </a:p>
        </p:txBody>
      </p:sp>
      <p:sp>
        <p:nvSpPr>
          <p:cNvPr id="12" name="文本占位符 11"/>
          <p:cNvSpPr>
            <a:spLocks noGrp="1"/>
          </p:cNvSpPr>
          <p:nvPr>
            <p:ph type="body" sz="quarter" idx="14" hasCustomPrompt="1"/>
          </p:nvPr>
        </p:nvSpPr>
        <p:spPr>
          <a:xfrm>
            <a:off x="7454095" y="2864776"/>
            <a:ext cx="3773347" cy="859337"/>
          </a:xfrm>
          <a:prstGeom prst="rect">
            <a:avLst/>
          </a:prstGeom>
        </p:spPr>
        <p:txBody>
          <a:bodyPr lIns="0" tIns="0" rIns="90000" bIns="46800">
            <a:normAutofit/>
          </a:bodyPr>
          <a:lstStyle>
            <a:lvl1pPr marL="0" marR="0" indent="0" algn="l" defTabSz="914400" rtl="0" eaLnBrk="1" fontAlgn="auto" latinLnBrk="0" hangingPunct="1">
              <a:lnSpc>
                <a:spcPct val="130000"/>
              </a:lnSpc>
              <a:spcBef>
                <a:spcPts val="1000"/>
              </a:spcBef>
              <a:spcAft>
                <a:spcPts val="0"/>
              </a:spcAft>
              <a:buClrTx/>
              <a:buSzTx/>
              <a:buFont typeface="Arial" panose="020B0604020202020204" pitchFamily="34" charset="0"/>
              <a:buNone/>
              <a:defRPr sz="1800"/>
            </a:lvl1pPr>
          </a:lstStyle>
          <a:p>
            <a:pPr marL="0" marR="0" lvl="0" indent="0" algn="l" defTabSz="914400" rtl="0" eaLnBrk="1" fontAlgn="auto" latinLnBrk="0" hangingPunct="1">
              <a:lnSpc>
                <a:spcPct val="130000"/>
              </a:lnSpc>
              <a:spcBef>
                <a:spcPts val="1000"/>
              </a:spcBef>
              <a:spcAft>
                <a:spcPts val="0"/>
              </a:spcAft>
              <a:buClrTx/>
              <a:buSzTx/>
              <a:buFont typeface="Arial" panose="020B0604020202020204" pitchFamily="34" charset="0"/>
              <a:buNone/>
              <a:defRPr/>
            </a:pPr>
            <a:r>
              <a:rPr lang="zh-CN" altLang="en-US" dirty="0"/>
              <a:t>请输入你的内容</a:t>
            </a:r>
          </a:p>
        </p:txBody>
      </p:sp>
      <p:grpSp>
        <p:nvGrpSpPr>
          <p:cNvPr id="32" name="组合 31"/>
          <p:cNvGrpSpPr/>
          <p:nvPr userDrawn="1"/>
        </p:nvGrpSpPr>
        <p:grpSpPr>
          <a:xfrm>
            <a:off x="660400" y="344681"/>
            <a:ext cx="384771" cy="384771"/>
            <a:chOff x="669869" y="597306"/>
            <a:chExt cx="409972" cy="409973"/>
          </a:xfrm>
        </p:grpSpPr>
        <p:sp>
          <p:nvSpPr>
            <p:cNvPr id="33" name="íṥļîḓê"/>
            <p:cNvSpPr/>
            <p:nvPr/>
          </p:nvSpPr>
          <p:spPr>
            <a:xfrm>
              <a:off x="669869" y="597306"/>
              <a:ext cx="409972" cy="409973"/>
            </a:xfrm>
            <a:prstGeom prst="ellipse">
              <a:avLst/>
            </a:prstGeom>
            <a:noFill/>
            <a:ln w="12700">
              <a:solidFill>
                <a:schemeClr val="accent1">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775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34" name="íṥlíḓê"/>
            <p:cNvSpPr/>
            <p:nvPr/>
          </p:nvSpPr>
          <p:spPr>
            <a:xfrm>
              <a:off x="707772" y="635208"/>
              <a:ext cx="334166" cy="334167"/>
            </a:xfrm>
            <a:prstGeom prst="ellipse">
              <a:avLst/>
            </a:prstGeom>
            <a:solidFill>
              <a:schemeClr val="accent1">
                <a:lumMod val="60000"/>
                <a:lumOff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5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35" name="ïśļiḑé"/>
            <p:cNvSpPr/>
            <p:nvPr/>
          </p:nvSpPr>
          <p:spPr>
            <a:xfrm>
              <a:off x="772089" y="699681"/>
              <a:ext cx="205530" cy="205219"/>
            </a:xfrm>
            <a:custGeom>
              <a:avLst/>
              <a:gdLst>
                <a:gd name="connsiteX0" fmla="*/ 347041 w 607639"/>
                <a:gd name="connsiteY0" fmla="*/ 313875 h 606722"/>
                <a:gd name="connsiteX1" fmla="*/ 379713 w 607639"/>
                <a:gd name="connsiteY1" fmla="*/ 346512 h 606722"/>
                <a:gd name="connsiteX2" fmla="*/ 347041 w 607639"/>
                <a:gd name="connsiteY2" fmla="*/ 379149 h 606722"/>
                <a:gd name="connsiteX3" fmla="*/ 314369 w 607639"/>
                <a:gd name="connsiteY3" fmla="*/ 346512 h 606722"/>
                <a:gd name="connsiteX4" fmla="*/ 347041 w 607639"/>
                <a:gd name="connsiteY4" fmla="*/ 313875 h 606722"/>
                <a:gd name="connsiteX5" fmla="*/ 260563 w 607639"/>
                <a:gd name="connsiteY5" fmla="*/ 213037 h 606722"/>
                <a:gd name="connsiteX6" fmla="*/ 313452 w 607639"/>
                <a:gd name="connsiteY6" fmla="*/ 265856 h 606722"/>
                <a:gd name="connsiteX7" fmla="*/ 260563 w 607639"/>
                <a:gd name="connsiteY7" fmla="*/ 318675 h 606722"/>
                <a:gd name="connsiteX8" fmla="*/ 207674 w 607639"/>
                <a:gd name="connsiteY8" fmla="*/ 265856 h 606722"/>
                <a:gd name="connsiteX9" fmla="*/ 260563 w 607639"/>
                <a:gd name="connsiteY9" fmla="*/ 213037 h 606722"/>
                <a:gd name="connsiteX10" fmla="*/ 303775 w 607639"/>
                <a:gd name="connsiteY10" fmla="*/ 152236 h 606722"/>
                <a:gd name="connsiteX11" fmla="*/ 152466 w 607639"/>
                <a:gd name="connsiteY11" fmla="*/ 303317 h 606722"/>
                <a:gd name="connsiteX12" fmla="*/ 303775 w 607639"/>
                <a:gd name="connsiteY12" fmla="*/ 454486 h 606722"/>
                <a:gd name="connsiteX13" fmla="*/ 455173 w 607639"/>
                <a:gd name="connsiteY13" fmla="*/ 303317 h 606722"/>
                <a:gd name="connsiteX14" fmla="*/ 303775 w 607639"/>
                <a:gd name="connsiteY14" fmla="*/ 152236 h 606722"/>
                <a:gd name="connsiteX15" fmla="*/ 270042 w 607639"/>
                <a:gd name="connsiteY15" fmla="*/ 0 h 606722"/>
                <a:gd name="connsiteX16" fmla="*/ 337597 w 607639"/>
                <a:gd name="connsiteY16" fmla="*/ 0 h 606722"/>
                <a:gd name="connsiteX17" fmla="*/ 361628 w 607639"/>
                <a:gd name="connsiteY17" fmla="*/ 23995 h 606722"/>
                <a:gd name="connsiteX18" fmla="*/ 337597 w 607639"/>
                <a:gd name="connsiteY18" fmla="*/ 47901 h 606722"/>
                <a:gd name="connsiteX19" fmla="*/ 327806 w 607639"/>
                <a:gd name="connsiteY19" fmla="*/ 47901 h 606722"/>
                <a:gd name="connsiteX20" fmla="*/ 327806 w 607639"/>
                <a:gd name="connsiteY20" fmla="*/ 105756 h 606722"/>
                <a:gd name="connsiteX21" fmla="*/ 426691 w 607639"/>
                <a:gd name="connsiteY21" fmla="*/ 146726 h 606722"/>
                <a:gd name="connsiteX22" fmla="*/ 467723 w 607639"/>
                <a:gd name="connsiteY22" fmla="*/ 105756 h 606722"/>
                <a:gd name="connsiteX23" fmla="*/ 460780 w 607639"/>
                <a:gd name="connsiteY23" fmla="*/ 98913 h 606722"/>
                <a:gd name="connsiteX24" fmla="*/ 460780 w 607639"/>
                <a:gd name="connsiteY24" fmla="*/ 64965 h 606722"/>
                <a:gd name="connsiteX25" fmla="*/ 494691 w 607639"/>
                <a:gd name="connsiteY25" fmla="*/ 64965 h 606722"/>
                <a:gd name="connsiteX26" fmla="*/ 530382 w 607639"/>
                <a:gd name="connsiteY26" fmla="*/ 100602 h 606722"/>
                <a:gd name="connsiteX27" fmla="*/ 531094 w 607639"/>
                <a:gd name="connsiteY27" fmla="*/ 101313 h 606722"/>
                <a:gd name="connsiteX28" fmla="*/ 537414 w 607639"/>
                <a:gd name="connsiteY28" fmla="*/ 107534 h 606722"/>
                <a:gd name="connsiteX29" fmla="*/ 537770 w 607639"/>
                <a:gd name="connsiteY29" fmla="*/ 107978 h 606722"/>
                <a:gd name="connsiteX30" fmla="*/ 537948 w 607639"/>
                <a:gd name="connsiteY30" fmla="*/ 108156 h 606722"/>
                <a:gd name="connsiteX31" fmla="*/ 538482 w 607639"/>
                <a:gd name="connsiteY31" fmla="*/ 108689 h 606722"/>
                <a:gd name="connsiteX32" fmla="*/ 538215 w 607639"/>
                <a:gd name="connsiteY32" fmla="*/ 108423 h 606722"/>
                <a:gd name="connsiteX33" fmla="*/ 538749 w 607639"/>
                <a:gd name="connsiteY33" fmla="*/ 108867 h 606722"/>
                <a:gd name="connsiteX34" fmla="*/ 539105 w 607639"/>
                <a:gd name="connsiteY34" fmla="*/ 109311 h 606722"/>
                <a:gd name="connsiteX35" fmla="*/ 542487 w 607639"/>
                <a:gd name="connsiteY35" fmla="*/ 112688 h 606722"/>
                <a:gd name="connsiteX36" fmla="*/ 542487 w 607639"/>
                <a:gd name="connsiteY36" fmla="*/ 146637 h 606722"/>
                <a:gd name="connsiteX37" fmla="*/ 508576 w 607639"/>
                <a:gd name="connsiteY37" fmla="*/ 146637 h 606722"/>
                <a:gd name="connsiteX38" fmla="*/ 501634 w 607639"/>
                <a:gd name="connsiteY38" fmla="*/ 139705 h 606722"/>
                <a:gd name="connsiteX39" fmla="*/ 460691 w 607639"/>
                <a:gd name="connsiteY39" fmla="*/ 180675 h 606722"/>
                <a:gd name="connsiteX40" fmla="*/ 501723 w 607639"/>
                <a:gd name="connsiteY40" fmla="*/ 279410 h 606722"/>
                <a:gd name="connsiteX41" fmla="*/ 559576 w 607639"/>
                <a:gd name="connsiteY41" fmla="*/ 279410 h 606722"/>
                <a:gd name="connsiteX42" fmla="*/ 559576 w 607639"/>
                <a:gd name="connsiteY42" fmla="*/ 269634 h 606722"/>
                <a:gd name="connsiteX43" fmla="*/ 583608 w 607639"/>
                <a:gd name="connsiteY43" fmla="*/ 245639 h 606722"/>
                <a:gd name="connsiteX44" fmla="*/ 607639 w 607639"/>
                <a:gd name="connsiteY44" fmla="*/ 269634 h 606722"/>
                <a:gd name="connsiteX45" fmla="*/ 607639 w 607639"/>
                <a:gd name="connsiteY45" fmla="*/ 337088 h 606722"/>
                <a:gd name="connsiteX46" fmla="*/ 583608 w 607639"/>
                <a:gd name="connsiteY46" fmla="*/ 361083 h 606722"/>
                <a:gd name="connsiteX47" fmla="*/ 559576 w 607639"/>
                <a:gd name="connsiteY47" fmla="*/ 337088 h 606722"/>
                <a:gd name="connsiteX48" fmla="*/ 559576 w 607639"/>
                <a:gd name="connsiteY48" fmla="*/ 327312 h 606722"/>
                <a:gd name="connsiteX49" fmla="*/ 501723 w 607639"/>
                <a:gd name="connsiteY49" fmla="*/ 327312 h 606722"/>
                <a:gd name="connsiteX50" fmla="*/ 460691 w 607639"/>
                <a:gd name="connsiteY50" fmla="*/ 426047 h 606722"/>
                <a:gd name="connsiteX51" fmla="*/ 501634 w 607639"/>
                <a:gd name="connsiteY51" fmla="*/ 467017 h 606722"/>
                <a:gd name="connsiteX52" fmla="*/ 508576 w 607639"/>
                <a:gd name="connsiteY52" fmla="*/ 460085 h 606722"/>
                <a:gd name="connsiteX53" fmla="*/ 542487 w 607639"/>
                <a:gd name="connsiteY53" fmla="*/ 460085 h 606722"/>
                <a:gd name="connsiteX54" fmla="*/ 542487 w 607639"/>
                <a:gd name="connsiteY54" fmla="*/ 493945 h 606722"/>
                <a:gd name="connsiteX55" fmla="*/ 518990 w 607639"/>
                <a:gd name="connsiteY55" fmla="*/ 517496 h 606722"/>
                <a:gd name="connsiteX56" fmla="*/ 494691 w 607639"/>
                <a:gd name="connsiteY56" fmla="*/ 541668 h 606722"/>
                <a:gd name="connsiteX57" fmla="*/ 460780 w 607639"/>
                <a:gd name="connsiteY57" fmla="*/ 541668 h 606722"/>
                <a:gd name="connsiteX58" fmla="*/ 460780 w 607639"/>
                <a:gd name="connsiteY58" fmla="*/ 507809 h 606722"/>
                <a:gd name="connsiteX59" fmla="*/ 467723 w 607639"/>
                <a:gd name="connsiteY59" fmla="*/ 500877 h 606722"/>
                <a:gd name="connsiteX60" fmla="*/ 426691 w 607639"/>
                <a:gd name="connsiteY60" fmla="*/ 459996 h 606722"/>
                <a:gd name="connsiteX61" fmla="*/ 327806 w 607639"/>
                <a:gd name="connsiteY61" fmla="*/ 500966 h 606722"/>
                <a:gd name="connsiteX62" fmla="*/ 327806 w 607639"/>
                <a:gd name="connsiteY62" fmla="*/ 558732 h 606722"/>
                <a:gd name="connsiteX63" fmla="*/ 337597 w 607639"/>
                <a:gd name="connsiteY63" fmla="*/ 558732 h 606722"/>
                <a:gd name="connsiteX64" fmla="*/ 361628 w 607639"/>
                <a:gd name="connsiteY64" fmla="*/ 582727 h 606722"/>
                <a:gd name="connsiteX65" fmla="*/ 337597 w 607639"/>
                <a:gd name="connsiteY65" fmla="*/ 606722 h 606722"/>
                <a:gd name="connsiteX66" fmla="*/ 270042 w 607639"/>
                <a:gd name="connsiteY66" fmla="*/ 606722 h 606722"/>
                <a:gd name="connsiteX67" fmla="*/ 246011 w 607639"/>
                <a:gd name="connsiteY67" fmla="*/ 582727 h 606722"/>
                <a:gd name="connsiteX68" fmla="*/ 270042 w 607639"/>
                <a:gd name="connsiteY68" fmla="*/ 558732 h 606722"/>
                <a:gd name="connsiteX69" fmla="*/ 279833 w 607639"/>
                <a:gd name="connsiteY69" fmla="*/ 558732 h 606722"/>
                <a:gd name="connsiteX70" fmla="*/ 279833 w 607639"/>
                <a:gd name="connsiteY70" fmla="*/ 500966 h 606722"/>
                <a:gd name="connsiteX71" fmla="*/ 180948 w 607639"/>
                <a:gd name="connsiteY71" fmla="*/ 459996 h 606722"/>
                <a:gd name="connsiteX72" fmla="*/ 139916 w 607639"/>
                <a:gd name="connsiteY72" fmla="*/ 500877 h 606722"/>
                <a:gd name="connsiteX73" fmla="*/ 146859 w 607639"/>
                <a:gd name="connsiteY73" fmla="*/ 507809 h 606722"/>
                <a:gd name="connsiteX74" fmla="*/ 146859 w 607639"/>
                <a:gd name="connsiteY74" fmla="*/ 541668 h 606722"/>
                <a:gd name="connsiteX75" fmla="*/ 112859 w 607639"/>
                <a:gd name="connsiteY75" fmla="*/ 541668 h 606722"/>
                <a:gd name="connsiteX76" fmla="*/ 77257 w 607639"/>
                <a:gd name="connsiteY76" fmla="*/ 506120 h 606722"/>
                <a:gd name="connsiteX77" fmla="*/ 68534 w 607639"/>
                <a:gd name="connsiteY77" fmla="*/ 497411 h 606722"/>
                <a:gd name="connsiteX78" fmla="*/ 65063 w 607639"/>
                <a:gd name="connsiteY78" fmla="*/ 493945 h 606722"/>
                <a:gd name="connsiteX79" fmla="*/ 65063 w 607639"/>
                <a:gd name="connsiteY79" fmla="*/ 460085 h 606722"/>
                <a:gd name="connsiteX80" fmla="*/ 99063 w 607639"/>
                <a:gd name="connsiteY80" fmla="*/ 460085 h 606722"/>
                <a:gd name="connsiteX81" fmla="*/ 105916 w 607639"/>
                <a:gd name="connsiteY81" fmla="*/ 467017 h 606722"/>
                <a:gd name="connsiteX82" fmla="*/ 146948 w 607639"/>
                <a:gd name="connsiteY82" fmla="*/ 426047 h 606722"/>
                <a:gd name="connsiteX83" fmla="*/ 105916 w 607639"/>
                <a:gd name="connsiteY83" fmla="*/ 327312 h 606722"/>
                <a:gd name="connsiteX84" fmla="*/ 47974 w 607639"/>
                <a:gd name="connsiteY84" fmla="*/ 327312 h 606722"/>
                <a:gd name="connsiteX85" fmla="*/ 47974 w 607639"/>
                <a:gd name="connsiteY85" fmla="*/ 337088 h 606722"/>
                <a:gd name="connsiteX86" fmla="*/ 24031 w 607639"/>
                <a:gd name="connsiteY86" fmla="*/ 361083 h 606722"/>
                <a:gd name="connsiteX87" fmla="*/ 0 w 607639"/>
                <a:gd name="connsiteY87" fmla="*/ 337088 h 606722"/>
                <a:gd name="connsiteX88" fmla="*/ 0 w 607639"/>
                <a:gd name="connsiteY88" fmla="*/ 269634 h 606722"/>
                <a:gd name="connsiteX89" fmla="*/ 24031 w 607639"/>
                <a:gd name="connsiteY89" fmla="*/ 245639 h 606722"/>
                <a:gd name="connsiteX90" fmla="*/ 47974 w 607639"/>
                <a:gd name="connsiteY90" fmla="*/ 269634 h 606722"/>
                <a:gd name="connsiteX91" fmla="*/ 47974 w 607639"/>
                <a:gd name="connsiteY91" fmla="*/ 279410 h 606722"/>
                <a:gd name="connsiteX92" fmla="*/ 105916 w 607639"/>
                <a:gd name="connsiteY92" fmla="*/ 279410 h 606722"/>
                <a:gd name="connsiteX93" fmla="*/ 146948 w 607639"/>
                <a:gd name="connsiteY93" fmla="*/ 180675 h 606722"/>
                <a:gd name="connsiteX94" fmla="*/ 105916 w 607639"/>
                <a:gd name="connsiteY94" fmla="*/ 139705 h 606722"/>
                <a:gd name="connsiteX95" fmla="*/ 99063 w 607639"/>
                <a:gd name="connsiteY95" fmla="*/ 146637 h 606722"/>
                <a:gd name="connsiteX96" fmla="*/ 65063 w 607639"/>
                <a:gd name="connsiteY96" fmla="*/ 146637 h 606722"/>
                <a:gd name="connsiteX97" fmla="*/ 65063 w 607639"/>
                <a:gd name="connsiteY97" fmla="*/ 112688 h 606722"/>
                <a:gd name="connsiteX98" fmla="*/ 106450 w 607639"/>
                <a:gd name="connsiteY98" fmla="*/ 71452 h 606722"/>
                <a:gd name="connsiteX99" fmla="*/ 112859 w 607639"/>
                <a:gd name="connsiteY99" fmla="*/ 64965 h 606722"/>
                <a:gd name="connsiteX100" fmla="*/ 146859 w 607639"/>
                <a:gd name="connsiteY100" fmla="*/ 64965 h 606722"/>
                <a:gd name="connsiteX101" fmla="*/ 146859 w 607639"/>
                <a:gd name="connsiteY101" fmla="*/ 98913 h 606722"/>
                <a:gd name="connsiteX102" fmla="*/ 139916 w 607639"/>
                <a:gd name="connsiteY102" fmla="*/ 105756 h 606722"/>
                <a:gd name="connsiteX103" fmla="*/ 180948 w 607639"/>
                <a:gd name="connsiteY103" fmla="*/ 146726 h 606722"/>
                <a:gd name="connsiteX104" fmla="*/ 279833 w 607639"/>
                <a:gd name="connsiteY104" fmla="*/ 105756 h 606722"/>
                <a:gd name="connsiteX105" fmla="*/ 279833 w 607639"/>
                <a:gd name="connsiteY105" fmla="*/ 47901 h 606722"/>
                <a:gd name="connsiteX106" fmla="*/ 270042 w 607639"/>
                <a:gd name="connsiteY106" fmla="*/ 47901 h 606722"/>
                <a:gd name="connsiteX107" fmla="*/ 246011 w 607639"/>
                <a:gd name="connsiteY107" fmla="*/ 23995 h 606722"/>
                <a:gd name="connsiteX108" fmla="*/ 270042 w 607639"/>
                <a:gd name="connsiteY108"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607639" h="606722">
                  <a:moveTo>
                    <a:pt x="347041" y="313875"/>
                  </a:moveTo>
                  <a:cubicBezTo>
                    <a:pt x="365085" y="313875"/>
                    <a:pt x="379713" y="328487"/>
                    <a:pt x="379713" y="346512"/>
                  </a:cubicBezTo>
                  <a:cubicBezTo>
                    <a:pt x="379713" y="364537"/>
                    <a:pt x="365085" y="379149"/>
                    <a:pt x="347041" y="379149"/>
                  </a:cubicBezTo>
                  <a:cubicBezTo>
                    <a:pt x="328997" y="379149"/>
                    <a:pt x="314369" y="364537"/>
                    <a:pt x="314369" y="346512"/>
                  </a:cubicBezTo>
                  <a:cubicBezTo>
                    <a:pt x="314369" y="328487"/>
                    <a:pt x="328997" y="313875"/>
                    <a:pt x="347041" y="313875"/>
                  </a:cubicBezTo>
                  <a:close/>
                  <a:moveTo>
                    <a:pt x="260563" y="213037"/>
                  </a:moveTo>
                  <a:cubicBezTo>
                    <a:pt x="289773" y="213037"/>
                    <a:pt x="313452" y="236685"/>
                    <a:pt x="313452" y="265856"/>
                  </a:cubicBezTo>
                  <a:cubicBezTo>
                    <a:pt x="313452" y="295027"/>
                    <a:pt x="289773" y="318675"/>
                    <a:pt x="260563" y="318675"/>
                  </a:cubicBezTo>
                  <a:cubicBezTo>
                    <a:pt x="231353" y="318675"/>
                    <a:pt x="207674" y="295027"/>
                    <a:pt x="207674" y="265856"/>
                  </a:cubicBezTo>
                  <a:cubicBezTo>
                    <a:pt x="207674" y="236685"/>
                    <a:pt x="231353" y="213037"/>
                    <a:pt x="260563" y="213037"/>
                  </a:cubicBezTo>
                  <a:close/>
                  <a:moveTo>
                    <a:pt x="303775" y="152236"/>
                  </a:moveTo>
                  <a:cubicBezTo>
                    <a:pt x="220377" y="152236"/>
                    <a:pt x="152466" y="220045"/>
                    <a:pt x="152466" y="303317"/>
                  </a:cubicBezTo>
                  <a:cubicBezTo>
                    <a:pt x="152466" y="386678"/>
                    <a:pt x="220377" y="454486"/>
                    <a:pt x="303775" y="454486"/>
                  </a:cubicBezTo>
                  <a:cubicBezTo>
                    <a:pt x="387262" y="454486"/>
                    <a:pt x="455173" y="386678"/>
                    <a:pt x="455173" y="303317"/>
                  </a:cubicBezTo>
                  <a:cubicBezTo>
                    <a:pt x="455173" y="220045"/>
                    <a:pt x="387262" y="152236"/>
                    <a:pt x="303775" y="152236"/>
                  </a:cubicBezTo>
                  <a:close/>
                  <a:moveTo>
                    <a:pt x="270042" y="0"/>
                  </a:moveTo>
                  <a:lnTo>
                    <a:pt x="337597" y="0"/>
                  </a:lnTo>
                  <a:cubicBezTo>
                    <a:pt x="350859" y="0"/>
                    <a:pt x="361628" y="10753"/>
                    <a:pt x="361628" y="23995"/>
                  </a:cubicBezTo>
                  <a:cubicBezTo>
                    <a:pt x="361628" y="37237"/>
                    <a:pt x="350859" y="47901"/>
                    <a:pt x="337597" y="47901"/>
                  </a:cubicBezTo>
                  <a:lnTo>
                    <a:pt x="327806" y="47901"/>
                  </a:lnTo>
                  <a:lnTo>
                    <a:pt x="327806" y="105756"/>
                  </a:lnTo>
                  <a:cubicBezTo>
                    <a:pt x="364833" y="110200"/>
                    <a:pt x="398744" y="124864"/>
                    <a:pt x="426691" y="146726"/>
                  </a:cubicBezTo>
                  <a:lnTo>
                    <a:pt x="467723" y="105756"/>
                  </a:lnTo>
                  <a:lnTo>
                    <a:pt x="460780" y="98913"/>
                  </a:lnTo>
                  <a:cubicBezTo>
                    <a:pt x="451435" y="89493"/>
                    <a:pt x="451435" y="74385"/>
                    <a:pt x="460780" y="64965"/>
                  </a:cubicBezTo>
                  <a:cubicBezTo>
                    <a:pt x="470126" y="55633"/>
                    <a:pt x="485346" y="55633"/>
                    <a:pt x="494691" y="64965"/>
                  </a:cubicBezTo>
                  <a:lnTo>
                    <a:pt x="530382" y="100602"/>
                  </a:lnTo>
                  <a:lnTo>
                    <a:pt x="531094" y="101313"/>
                  </a:lnTo>
                  <a:lnTo>
                    <a:pt x="537414" y="107534"/>
                  </a:lnTo>
                  <a:lnTo>
                    <a:pt x="537770" y="107978"/>
                  </a:lnTo>
                  <a:lnTo>
                    <a:pt x="537948" y="108156"/>
                  </a:lnTo>
                  <a:lnTo>
                    <a:pt x="538482" y="108689"/>
                  </a:lnTo>
                  <a:lnTo>
                    <a:pt x="538215" y="108423"/>
                  </a:lnTo>
                  <a:lnTo>
                    <a:pt x="538749" y="108867"/>
                  </a:lnTo>
                  <a:lnTo>
                    <a:pt x="539105" y="109311"/>
                  </a:lnTo>
                  <a:lnTo>
                    <a:pt x="542487" y="112688"/>
                  </a:lnTo>
                  <a:cubicBezTo>
                    <a:pt x="551922" y="122109"/>
                    <a:pt x="551922" y="137217"/>
                    <a:pt x="542487" y="146637"/>
                  </a:cubicBezTo>
                  <a:cubicBezTo>
                    <a:pt x="533142" y="155969"/>
                    <a:pt x="517922" y="155969"/>
                    <a:pt x="508576" y="146637"/>
                  </a:cubicBezTo>
                  <a:lnTo>
                    <a:pt x="501634" y="139705"/>
                  </a:lnTo>
                  <a:lnTo>
                    <a:pt x="460691" y="180675"/>
                  </a:lnTo>
                  <a:cubicBezTo>
                    <a:pt x="482587" y="208491"/>
                    <a:pt x="497272" y="242440"/>
                    <a:pt x="501723" y="279410"/>
                  </a:cubicBezTo>
                  <a:lnTo>
                    <a:pt x="559576" y="279410"/>
                  </a:lnTo>
                  <a:lnTo>
                    <a:pt x="559576" y="269634"/>
                  </a:lnTo>
                  <a:cubicBezTo>
                    <a:pt x="559576" y="256393"/>
                    <a:pt x="570346" y="245639"/>
                    <a:pt x="583608" y="245639"/>
                  </a:cubicBezTo>
                  <a:cubicBezTo>
                    <a:pt x="596869" y="245639"/>
                    <a:pt x="607639" y="256393"/>
                    <a:pt x="607639" y="269634"/>
                  </a:cubicBezTo>
                  <a:lnTo>
                    <a:pt x="607639" y="337088"/>
                  </a:lnTo>
                  <a:cubicBezTo>
                    <a:pt x="607639" y="350329"/>
                    <a:pt x="596869" y="361083"/>
                    <a:pt x="583608" y="361083"/>
                  </a:cubicBezTo>
                  <a:cubicBezTo>
                    <a:pt x="570346" y="361083"/>
                    <a:pt x="559576" y="350329"/>
                    <a:pt x="559576" y="337088"/>
                  </a:cubicBezTo>
                  <a:lnTo>
                    <a:pt x="559576" y="327312"/>
                  </a:lnTo>
                  <a:lnTo>
                    <a:pt x="501723" y="327312"/>
                  </a:lnTo>
                  <a:cubicBezTo>
                    <a:pt x="497272" y="364282"/>
                    <a:pt x="482587" y="398142"/>
                    <a:pt x="460691" y="426047"/>
                  </a:cubicBezTo>
                  <a:lnTo>
                    <a:pt x="501634" y="467017"/>
                  </a:lnTo>
                  <a:lnTo>
                    <a:pt x="508576" y="460085"/>
                  </a:lnTo>
                  <a:cubicBezTo>
                    <a:pt x="517922" y="450753"/>
                    <a:pt x="533142" y="450753"/>
                    <a:pt x="542487" y="460085"/>
                  </a:cubicBezTo>
                  <a:cubicBezTo>
                    <a:pt x="551922" y="469416"/>
                    <a:pt x="551922" y="484613"/>
                    <a:pt x="542487" y="493945"/>
                  </a:cubicBezTo>
                  <a:cubicBezTo>
                    <a:pt x="512759" y="523717"/>
                    <a:pt x="518456" y="518029"/>
                    <a:pt x="518990" y="517496"/>
                  </a:cubicBezTo>
                  <a:cubicBezTo>
                    <a:pt x="518545" y="517940"/>
                    <a:pt x="514272" y="522206"/>
                    <a:pt x="494691" y="541668"/>
                  </a:cubicBezTo>
                  <a:cubicBezTo>
                    <a:pt x="485346" y="551089"/>
                    <a:pt x="470126" y="551089"/>
                    <a:pt x="460780" y="541668"/>
                  </a:cubicBezTo>
                  <a:cubicBezTo>
                    <a:pt x="451435" y="532337"/>
                    <a:pt x="451435" y="517140"/>
                    <a:pt x="460780" y="507809"/>
                  </a:cubicBezTo>
                  <a:lnTo>
                    <a:pt x="467723" y="500877"/>
                  </a:lnTo>
                  <a:lnTo>
                    <a:pt x="426691" y="459996"/>
                  </a:lnTo>
                  <a:cubicBezTo>
                    <a:pt x="398744" y="481858"/>
                    <a:pt x="364833" y="496522"/>
                    <a:pt x="327806" y="500966"/>
                  </a:cubicBezTo>
                  <a:lnTo>
                    <a:pt x="327806" y="558732"/>
                  </a:lnTo>
                  <a:lnTo>
                    <a:pt x="337597" y="558732"/>
                  </a:lnTo>
                  <a:cubicBezTo>
                    <a:pt x="350859" y="558732"/>
                    <a:pt x="361628" y="569485"/>
                    <a:pt x="361628" y="582727"/>
                  </a:cubicBezTo>
                  <a:cubicBezTo>
                    <a:pt x="361628" y="595969"/>
                    <a:pt x="350859" y="606722"/>
                    <a:pt x="337597" y="606722"/>
                  </a:cubicBezTo>
                  <a:lnTo>
                    <a:pt x="270042" y="606722"/>
                  </a:lnTo>
                  <a:cubicBezTo>
                    <a:pt x="256780" y="606722"/>
                    <a:pt x="246011" y="595969"/>
                    <a:pt x="246011" y="582727"/>
                  </a:cubicBezTo>
                  <a:cubicBezTo>
                    <a:pt x="246011" y="569485"/>
                    <a:pt x="256780" y="558732"/>
                    <a:pt x="270042" y="558732"/>
                  </a:cubicBezTo>
                  <a:lnTo>
                    <a:pt x="279833" y="558732"/>
                  </a:lnTo>
                  <a:lnTo>
                    <a:pt x="279833" y="500966"/>
                  </a:lnTo>
                  <a:cubicBezTo>
                    <a:pt x="242806" y="496522"/>
                    <a:pt x="208806" y="481858"/>
                    <a:pt x="180948" y="459996"/>
                  </a:cubicBezTo>
                  <a:lnTo>
                    <a:pt x="139916" y="500877"/>
                  </a:lnTo>
                  <a:lnTo>
                    <a:pt x="146859" y="507809"/>
                  </a:lnTo>
                  <a:cubicBezTo>
                    <a:pt x="156204" y="517140"/>
                    <a:pt x="156204" y="532337"/>
                    <a:pt x="146859" y="541668"/>
                  </a:cubicBezTo>
                  <a:cubicBezTo>
                    <a:pt x="137424" y="551089"/>
                    <a:pt x="122293" y="551089"/>
                    <a:pt x="112859" y="541668"/>
                  </a:cubicBezTo>
                  <a:lnTo>
                    <a:pt x="77257" y="506120"/>
                  </a:lnTo>
                  <a:lnTo>
                    <a:pt x="68534" y="497411"/>
                  </a:lnTo>
                  <a:lnTo>
                    <a:pt x="65063" y="493945"/>
                  </a:lnTo>
                  <a:cubicBezTo>
                    <a:pt x="55717" y="484613"/>
                    <a:pt x="55717" y="469416"/>
                    <a:pt x="65063" y="460085"/>
                  </a:cubicBezTo>
                  <a:cubicBezTo>
                    <a:pt x="74497" y="450753"/>
                    <a:pt x="89628" y="450753"/>
                    <a:pt x="99063" y="460085"/>
                  </a:cubicBezTo>
                  <a:lnTo>
                    <a:pt x="105916" y="467017"/>
                  </a:lnTo>
                  <a:lnTo>
                    <a:pt x="146948" y="426047"/>
                  </a:lnTo>
                  <a:cubicBezTo>
                    <a:pt x="125052" y="398142"/>
                    <a:pt x="110367" y="364282"/>
                    <a:pt x="105916" y="327312"/>
                  </a:cubicBezTo>
                  <a:lnTo>
                    <a:pt x="47974" y="327312"/>
                  </a:lnTo>
                  <a:lnTo>
                    <a:pt x="47974" y="337088"/>
                  </a:lnTo>
                  <a:cubicBezTo>
                    <a:pt x="47974" y="350329"/>
                    <a:pt x="37293" y="361083"/>
                    <a:pt x="24031" y="361083"/>
                  </a:cubicBezTo>
                  <a:cubicBezTo>
                    <a:pt x="10770" y="361083"/>
                    <a:pt x="0" y="350329"/>
                    <a:pt x="0" y="337088"/>
                  </a:cubicBezTo>
                  <a:lnTo>
                    <a:pt x="0" y="269634"/>
                  </a:lnTo>
                  <a:cubicBezTo>
                    <a:pt x="0" y="256393"/>
                    <a:pt x="10770" y="245639"/>
                    <a:pt x="24031" y="245639"/>
                  </a:cubicBezTo>
                  <a:cubicBezTo>
                    <a:pt x="37293" y="245639"/>
                    <a:pt x="47974" y="256393"/>
                    <a:pt x="47974" y="269634"/>
                  </a:cubicBezTo>
                  <a:lnTo>
                    <a:pt x="47974" y="279410"/>
                  </a:lnTo>
                  <a:lnTo>
                    <a:pt x="105916" y="279410"/>
                  </a:lnTo>
                  <a:cubicBezTo>
                    <a:pt x="110367" y="242440"/>
                    <a:pt x="125052" y="208491"/>
                    <a:pt x="146948" y="180675"/>
                  </a:cubicBezTo>
                  <a:lnTo>
                    <a:pt x="105916" y="139705"/>
                  </a:lnTo>
                  <a:lnTo>
                    <a:pt x="99063" y="146637"/>
                  </a:lnTo>
                  <a:cubicBezTo>
                    <a:pt x="89628" y="155969"/>
                    <a:pt x="74497" y="155969"/>
                    <a:pt x="65063" y="146637"/>
                  </a:cubicBezTo>
                  <a:cubicBezTo>
                    <a:pt x="55717" y="137217"/>
                    <a:pt x="55717" y="122109"/>
                    <a:pt x="65063" y="112688"/>
                  </a:cubicBezTo>
                  <a:lnTo>
                    <a:pt x="106450" y="71452"/>
                  </a:lnTo>
                  <a:lnTo>
                    <a:pt x="112859" y="64965"/>
                  </a:lnTo>
                  <a:cubicBezTo>
                    <a:pt x="122293" y="55633"/>
                    <a:pt x="137424" y="55633"/>
                    <a:pt x="146859" y="64965"/>
                  </a:cubicBezTo>
                  <a:cubicBezTo>
                    <a:pt x="156204" y="74385"/>
                    <a:pt x="156204" y="89493"/>
                    <a:pt x="146859" y="98913"/>
                  </a:cubicBezTo>
                  <a:lnTo>
                    <a:pt x="139916" y="105756"/>
                  </a:lnTo>
                  <a:lnTo>
                    <a:pt x="180948" y="146726"/>
                  </a:lnTo>
                  <a:cubicBezTo>
                    <a:pt x="208806" y="124864"/>
                    <a:pt x="242806" y="110200"/>
                    <a:pt x="279833" y="105756"/>
                  </a:cubicBezTo>
                  <a:lnTo>
                    <a:pt x="279833" y="47901"/>
                  </a:lnTo>
                  <a:lnTo>
                    <a:pt x="270042" y="47901"/>
                  </a:lnTo>
                  <a:cubicBezTo>
                    <a:pt x="256780" y="47901"/>
                    <a:pt x="246011" y="37237"/>
                    <a:pt x="246011" y="23995"/>
                  </a:cubicBezTo>
                  <a:cubicBezTo>
                    <a:pt x="246011" y="10753"/>
                    <a:pt x="256780" y="0"/>
                    <a:pt x="270042"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40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cs typeface="+mn-cs"/>
              </a:endParaRPr>
            </a:p>
          </p:txBody>
        </p:sp>
      </p:grpSp>
      <p:sp>
        <p:nvSpPr>
          <p:cNvPr id="4" name="日期占位符 3"/>
          <p:cNvSpPr>
            <a:spLocks noGrp="1"/>
          </p:cNvSpPr>
          <p:nvPr>
            <p:ph type="dt" sz="half" idx="22"/>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7" name="灯片编号占位符 6"/>
          <p:cNvSpPr>
            <a:spLocks noGrp="1"/>
          </p:cNvSpPr>
          <p:nvPr>
            <p:ph type="sldNum" sz="quarter" idx="24"/>
          </p:nvPr>
        </p:nvSpPr>
        <p:spPr/>
        <p:txBody>
          <a:bodyPr/>
          <a:lstStyle/>
          <a:p>
            <a:fld id="{C79ECAFE-A460-4E13-ABCB-32CAE6136244}" type="slidenum">
              <a:rPr lang="zh-CN" altLang="en-US" smtClean="0"/>
              <a:t>‹#›</a:t>
            </a:fld>
            <a:endParaRPr lang="zh-CN" altLang="en-US" dirty="0"/>
          </a:p>
        </p:txBody>
      </p:sp>
      <p:sp>
        <p:nvSpPr>
          <p:cNvPr id="2" name="矩形 1"/>
          <p:cNvSpPr/>
          <p:nvPr userDrawn="1"/>
        </p:nvSpPr>
        <p:spPr>
          <a:xfrm>
            <a:off x="7031469" y="2473505"/>
            <a:ext cx="864000" cy="96290"/>
          </a:xfrm>
          <a:prstGeom prst="rect">
            <a:avLst/>
          </a:prstGeom>
          <a:solidFill>
            <a:schemeClr val="accent1"/>
          </a:solidFill>
          <a:ln w="1270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0" name="文本占位符 11"/>
          <p:cNvSpPr>
            <a:spLocks noGrp="1"/>
          </p:cNvSpPr>
          <p:nvPr>
            <p:ph type="body" sz="quarter" idx="25" hasCustomPrompt="1"/>
          </p:nvPr>
        </p:nvSpPr>
        <p:spPr>
          <a:xfrm>
            <a:off x="7454095" y="3924346"/>
            <a:ext cx="3773347" cy="859337"/>
          </a:xfrm>
          <a:prstGeom prst="rect">
            <a:avLst/>
          </a:prstGeom>
        </p:spPr>
        <p:txBody>
          <a:bodyPr lIns="0" tIns="0">
            <a:normAutofit/>
          </a:bodyPr>
          <a:lstStyle>
            <a:lvl1pPr marL="0" indent="0" algn="l">
              <a:lnSpc>
                <a:spcPct val="130000"/>
              </a:lnSpc>
              <a:buNone/>
              <a:defRPr sz="1800"/>
            </a:lvl1pPr>
          </a:lstStyle>
          <a:p>
            <a:pPr lvl="0"/>
            <a:r>
              <a:rPr lang="zh-CN" altLang="en-US" dirty="0"/>
              <a:t>请输入你的内容</a:t>
            </a:r>
          </a:p>
        </p:txBody>
      </p:sp>
      <p:sp>
        <p:nvSpPr>
          <p:cNvPr id="36" name="文本占位符 11"/>
          <p:cNvSpPr>
            <a:spLocks noGrp="1"/>
          </p:cNvSpPr>
          <p:nvPr>
            <p:ph type="body" sz="quarter" idx="26" hasCustomPrompt="1"/>
          </p:nvPr>
        </p:nvSpPr>
        <p:spPr>
          <a:xfrm>
            <a:off x="7454095" y="4983916"/>
            <a:ext cx="3773347" cy="859337"/>
          </a:xfrm>
          <a:prstGeom prst="rect">
            <a:avLst/>
          </a:prstGeom>
        </p:spPr>
        <p:txBody>
          <a:bodyPr lIns="0" tIns="0">
            <a:normAutofit/>
          </a:bodyPr>
          <a:lstStyle>
            <a:lvl1pPr marL="0" indent="0" algn="l">
              <a:lnSpc>
                <a:spcPct val="130000"/>
              </a:lnSpc>
              <a:buNone/>
              <a:defRPr sz="1800"/>
            </a:lvl1pPr>
          </a:lstStyle>
          <a:p>
            <a:pPr lvl="0"/>
            <a:r>
              <a:rPr lang="zh-CN" altLang="en-US" dirty="0"/>
              <a:t>请输入你的内容</a:t>
            </a:r>
          </a:p>
        </p:txBody>
      </p:sp>
      <p:cxnSp>
        <p:nvCxnSpPr>
          <p:cNvPr id="21" name="直接连接符 20"/>
          <p:cNvCxnSpPr/>
          <p:nvPr userDrawn="1"/>
        </p:nvCxnSpPr>
        <p:spPr>
          <a:xfrm>
            <a:off x="650931" y="852684"/>
            <a:ext cx="1086796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22" name="图片 2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136962" y="292375"/>
            <a:ext cx="1375700" cy="437285"/>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标题和内容（图文-5）">
    <p:spTree>
      <p:nvGrpSpPr>
        <p:cNvPr id="1" name=""/>
        <p:cNvGrpSpPr/>
        <p:nvPr/>
      </p:nvGrpSpPr>
      <p:grpSpPr>
        <a:xfrm>
          <a:off x="0" y="0"/>
          <a:ext cx="0" cy="0"/>
          <a:chOff x="0" y="0"/>
          <a:chExt cx="0" cy="0"/>
        </a:xfrm>
      </p:grpSpPr>
      <p:sp>
        <p:nvSpPr>
          <p:cNvPr id="63" name="图片占位符 62"/>
          <p:cNvSpPr>
            <a:spLocks noGrp="1"/>
          </p:cNvSpPr>
          <p:nvPr>
            <p:ph type="pic" sz="quarter" idx="27"/>
          </p:nvPr>
        </p:nvSpPr>
        <p:spPr>
          <a:xfrm>
            <a:off x="660404" y="1585023"/>
            <a:ext cx="2947901" cy="2243642"/>
          </a:xfrm>
          <a:custGeom>
            <a:avLst/>
            <a:gdLst>
              <a:gd name="connsiteX0" fmla="*/ 0 w 2947901"/>
              <a:gd name="connsiteY0" fmla="*/ 0 h 2243642"/>
              <a:gd name="connsiteX1" fmla="*/ 2947901 w 2947901"/>
              <a:gd name="connsiteY1" fmla="*/ 0 h 2243642"/>
              <a:gd name="connsiteX2" fmla="*/ 2947901 w 2947901"/>
              <a:gd name="connsiteY2" fmla="*/ 2243642 h 2243642"/>
              <a:gd name="connsiteX3" fmla="*/ 0 w 2947901"/>
              <a:gd name="connsiteY3" fmla="*/ 2243642 h 2243642"/>
            </a:gdLst>
            <a:ahLst/>
            <a:cxnLst>
              <a:cxn ang="0">
                <a:pos x="connsiteX0" y="connsiteY0"/>
              </a:cxn>
              <a:cxn ang="0">
                <a:pos x="connsiteX1" y="connsiteY1"/>
              </a:cxn>
              <a:cxn ang="0">
                <a:pos x="connsiteX2" y="connsiteY2"/>
              </a:cxn>
              <a:cxn ang="0">
                <a:pos x="connsiteX3" y="connsiteY3"/>
              </a:cxn>
            </a:cxnLst>
            <a:rect l="l" t="t" r="r" b="b"/>
            <a:pathLst>
              <a:path w="2947901" h="2243642">
                <a:moveTo>
                  <a:pt x="0" y="0"/>
                </a:moveTo>
                <a:lnTo>
                  <a:pt x="2947901" y="0"/>
                </a:lnTo>
                <a:lnTo>
                  <a:pt x="2947901" y="2243642"/>
                </a:lnTo>
                <a:lnTo>
                  <a:pt x="0" y="2243642"/>
                </a:lnTo>
                <a:close/>
              </a:path>
            </a:pathLst>
          </a:custGeom>
        </p:spPr>
        <p:txBody>
          <a:bodyPr wrap="square">
            <a:noAutofit/>
          </a:bodyPr>
          <a:lstStyle/>
          <a:p>
            <a:endParaRPr lang="zh-CN" altLang="en-US"/>
          </a:p>
        </p:txBody>
      </p:sp>
      <p:sp>
        <p:nvSpPr>
          <p:cNvPr id="64" name="图片占位符 63"/>
          <p:cNvSpPr>
            <a:spLocks noGrp="1"/>
          </p:cNvSpPr>
          <p:nvPr>
            <p:ph type="pic" sz="quarter" idx="28"/>
          </p:nvPr>
        </p:nvSpPr>
        <p:spPr>
          <a:xfrm>
            <a:off x="3696741" y="1585023"/>
            <a:ext cx="2947901" cy="2243642"/>
          </a:xfrm>
          <a:custGeom>
            <a:avLst/>
            <a:gdLst>
              <a:gd name="connsiteX0" fmla="*/ 0 w 2947901"/>
              <a:gd name="connsiteY0" fmla="*/ 0 h 2243642"/>
              <a:gd name="connsiteX1" fmla="*/ 2947901 w 2947901"/>
              <a:gd name="connsiteY1" fmla="*/ 0 h 2243642"/>
              <a:gd name="connsiteX2" fmla="*/ 2947901 w 2947901"/>
              <a:gd name="connsiteY2" fmla="*/ 2243642 h 2243642"/>
              <a:gd name="connsiteX3" fmla="*/ 0 w 2947901"/>
              <a:gd name="connsiteY3" fmla="*/ 2243642 h 2243642"/>
            </a:gdLst>
            <a:ahLst/>
            <a:cxnLst>
              <a:cxn ang="0">
                <a:pos x="connsiteX0" y="connsiteY0"/>
              </a:cxn>
              <a:cxn ang="0">
                <a:pos x="connsiteX1" y="connsiteY1"/>
              </a:cxn>
              <a:cxn ang="0">
                <a:pos x="connsiteX2" y="connsiteY2"/>
              </a:cxn>
              <a:cxn ang="0">
                <a:pos x="connsiteX3" y="connsiteY3"/>
              </a:cxn>
            </a:cxnLst>
            <a:rect l="l" t="t" r="r" b="b"/>
            <a:pathLst>
              <a:path w="2947901" h="2243642">
                <a:moveTo>
                  <a:pt x="0" y="0"/>
                </a:moveTo>
                <a:lnTo>
                  <a:pt x="2947901" y="0"/>
                </a:lnTo>
                <a:lnTo>
                  <a:pt x="2947901" y="2243642"/>
                </a:lnTo>
                <a:lnTo>
                  <a:pt x="0" y="2243642"/>
                </a:lnTo>
                <a:close/>
              </a:path>
            </a:pathLst>
          </a:custGeom>
        </p:spPr>
        <p:txBody>
          <a:bodyPr wrap="square">
            <a:noAutofit/>
          </a:bodyPr>
          <a:lstStyle/>
          <a:p>
            <a:endParaRPr lang="zh-CN" altLang="en-US"/>
          </a:p>
        </p:txBody>
      </p:sp>
      <p:sp>
        <p:nvSpPr>
          <p:cNvPr id="65" name="图片占位符 64"/>
          <p:cNvSpPr>
            <a:spLocks noGrp="1"/>
          </p:cNvSpPr>
          <p:nvPr>
            <p:ph type="pic" sz="quarter" idx="29"/>
          </p:nvPr>
        </p:nvSpPr>
        <p:spPr>
          <a:xfrm>
            <a:off x="660404" y="3895974"/>
            <a:ext cx="2947901" cy="2243642"/>
          </a:xfrm>
          <a:custGeom>
            <a:avLst/>
            <a:gdLst>
              <a:gd name="connsiteX0" fmla="*/ 0 w 2947901"/>
              <a:gd name="connsiteY0" fmla="*/ 0 h 2243642"/>
              <a:gd name="connsiteX1" fmla="*/ 2947901 w 2947901"/>
              <a:gd name="connsiteY1" fmla="*/ 0 h 2243642"/>
              <a:gd name="connsiteX2" fmla="*/ 2947901 w 2947901"/>
              <a:gd name="connsiteY2" fmla="*/ 2243642 h 2243642"/>
              <a:gd name="connsiteX3" fmla="*/ 0 w 2947901"/>
              <a:gd name="connsiteY3" fmla="*/ 2243642 h 2243642"/>
            </a:gdLst>
            <a:ahLst/>
            <a:cxnLst>
              <a:cxn ang="0">
                <a:pos x="connsiteX0" y="connsiteY0"/>
              </a:cxn>
              <a:cxn ang="0">
                <a:pos x="connsiteX1" y="connsiteY1"/>
              </a:cxn>
              <a:cxn ang="0">
                <a:pos x="connsiteX2" y="connsiteY2"/>
              </a:cxn>
              <a:cxn ang="0">
                <a:pos x="connsiteX3" y="connsiteY3"/>
              </a:cxn>
            </a:cxnLst>
            <a:rect l="l" t="t" r="r" b="b"/>
            <a:pathLst>
              <a:path w="2947901" h="2243642">
                <a:moveTo>
                  <a:pt x="0" y="0"/>
                </a:moveTo>
                <a:lnTo>
                  <a:pt x="2947901" y="0"/>
                </a:lnTo>
                <a:lnTo>
                  <a:pt x="2947901" y="2243642"/>
                </a:lnTo>
                <a:lnTo>
                  <a:pt x="0" y="2243642"/>
                </a:lnTo>
                <a:close/>
              </a:path>
            </a:pathLst>
          </a:custGeom>
        </p:spPr>
        <p:txBody>
          <a:bodyPr wrap="square">
            <a:noAutofit/>
          </a:bodyPr>
          <a:lstStyle/>
          <a:p>
            <a:endParaRPr lang="zh-CN" altLang="en-US"/>
          </a:p>
        </p:txBody>
      </p:sp>
      <p:sp>
        <p:nvSpPr>
          <p:cNvPr id="66" name="图片占位符 65"/>
          <p:cNvSpPr>
            <a:spLocks noGrp="1"/>
          </p:cNvSpPr>
          <p:nvPr>
            <p:ph type="pic" sz="quarter" idx="30"/>
          </p:nvPr>
        </p:nvSpPr>
        <p:spPr>
          <a:xfrm>
            <a:off x="3696741" y="3895974"/>
            <a:ext cx="2947899" cy="2243642"/>
          </a:xfrm>
          <a:custGeom>
            <a:avLst/>
            <a:gdLst>
              <a:gd name="connsiteX0" fmla="*/ 0 w 2947901"/>
              <a:gd name="connsiteY0" fmla="*/ 0 h 2243642"/>
              <a:gd name="connsiteX1" fmla="*/ 2947901 w 2947901"/>
              <a:gd name="connsiteY1" fmla="*/ 0 h 2243642"/>
              <a:gd name="connsiteX2" fmla="*/ 2947901 w 2947901"/>
              <a:gd name="connsiteY2" fmla="*/ 2243642 h 2243642"/>
              <a:gd name="connsiteX3" fmla="*/ 0 w 2947901"/>
              <a:gd name="connsiteY3" fmla="*/ 2243642 h 2243642"/>
            </a:gdLst>
            <a:ahLst/>
            <a:cxnLst>
              <a:cxn ang="0">
                <a:pos x="connsiteX0" y="connsiteY0"/>
              </a:cxn>
              <a:cxn ang="0">
                <a:pos x="connsiteX1" y="connsiteY1"/>
              </a:cxn>
              <a:cxn ang="0">
                <a:pos x="connsiteX2" y="connsiteY2"/>
              </a:cxn>
              <a:cxn ang="0">
                <a:pos x="connsiteX3" y="connsiteY3"/>
              </a:cxn>
            </a:cxnLst>
            <a:rect l="l" t="t" r="r" b="b"/>
            <a:pathLst>
              <a:path w="2947901" h="2243642">
                <a:moveTo>
                  <a:pt x="0" y="0"/>
                </a:moveTo>
                <a:lnTo>
                  <a:pt x="2947901" y="0"/>
                </a:lnTo>
                <a:lnTo>
                  <a:pt x="2947901" y="2243642"/>
                </a:lnTo>
                <a:lnTo>
                  <a:pt x="0" y="2243642"/>
                </a:lnTo>
                <a:close/>
              </a:path>
            </a:pathLst>
          </a:custGeom>
        </p:spPr>
        <p:txBody>
          <a:bodyPr wrap="square">
            <a:noAutofit/>
          </a:bodyPr>
          <a:lstStyle/>
          <a:p>
            <a:endParaRPr lang="zh-CN" altLang="en-US"/>
          </a:p>
        </p:txBody>
      </p:sp>
      <p:pic>
        <p:nvPicPr>
          <p:cNvPr id="29" name="图片 28"/>
          <p:cNvPicPr>
            <a:picLocks noChangeAspect="1"/>
          </p:cNvPicPr>
          <p:nvPr userDrawn="1"/>
        </p:nvPicPr>
        <p:blipFill rotWithShape="1">
          <a:blip r:embed="rId2">
            <a:alphaModFix amt="5000"/>
            <a:extLst>
              <a:ext uri="{28A0092B-C50C-407E-A947-70E740481C1C}">
                <a14:useLocalDpi xmlns:a14="http://schemas.microsoft.com/office/drawing/2010/main" val="0"/>
              </a:ext>
            </a:extLst>
          </a:blip>
          <a:srcRect t="7878" b="7878"/>
          <a:stretch>
            <a:fillRect/>
          </a:stretch>
        </p:blipFill>
        <p:spPr>
          <a:xfrm>
            <a:off x="0" y="0"/>
            <a:ext cx="12192000" cy="6858000"/>
          </a:xfrm>
          <a:prstGeom prst="rect">
            <a:avLst/>
          </a:prstGeom>
        </p:spPr>
      </p:pic>
      <p:sp>
        <p:nvSpPr>
          <p:cNvPr id="25" name="文本占位符 67"/>
          <p:cNvSpPr>
            <a:spLocks noGrp="1"/>
          </p:cNvSpPr>
          <p:nvPr>
            <p:ph type="body" sz="quarter" idx="11" hasCustomPrompt="1"/>
          </p:nvPr>
        </p:nvSpPr>
        <p:spPr>
          <a:xfrm>
            <a:off x="1216933" y="347251"/>
            <a:ext cx="8920029" cy="402291"/>
          </a:xfrm>
          <a:prstGeom prst="rect">
            <a:avLst/>
          </a:prstGeom>
        </p:spPr>
        <p:txBody>
          <a:bodyPr lIns="0" bIns="46800">
            <a:spAutoFit/>
          </a:bodyPr>
          <a:lstStyle>
            <a:lvl1pPr marL="0" indent="0">
              <a:lnSpc>
                <a:spcPct val="100000"/>
              </a:lnSpc>
              <a:buNone/>
              <a:defRPr b="1">
                <a:solidFill>
                  <a:schemeClr val="accent1"/>
                </a:solidFill>
                <a:latin typeface="+mj-ea"/>
                <a:ea typeface="+mj-ea"/>
              </a:defRPr>
            </a:lvl1pPr>
          </a:lstStyle>
          <a:p>
            <a:pPr lvl="0"/>
            <a:r>
              <a:rPr lang="zh-CN" altLang="en-US" dirty="0"/>
              <a:t>请输入你的章节标题</a:t>
            </a:r>
          </a:p>
        </p:txBody>
      </p:sp>
      <p:sp>
        <p:nvSpPr>
          <p:cNvPr id="16" name="任意多边形: 形状 15"/>
          <p:cNvSpPr/>
          <p:nvPr userDrawn="1"/>
        </p:nvSpPr>
        <p:spPr>
          <a:xfrm>
            <a:off x="6644640" y="1585023"/>
            <a:ext cx="4874260" cy="4554589"/>
          </a:xfrm>
          <a:custGeom>
            <a:avLst/>
            <a:gdLst>
              <a:gd name="connsiteX0" fmla="*/ 0 w 3154730"/>
              <a:gd name="connsiteY0" fmla="*/ 0 h 1829349"/>
              <a:gd name="connsiteX1" fmla="*/ 3154730 w 3154730"/>
              <a:gd name="connsiteY1" fmla="*/ 0 h 1829349"/>
              <a:gd name="connsiteX2" fmla="*/ 3154730 w 3154730"/>
              <a:gd name="connsiteY2" fmla="*/ 1829349 h 1829349"/>
              <a:gd name="connsiteX3" fmla="*/ 0 w 3154730"/>
              <a:gd name="connsiteY3" fmla="*/ 1829349 h 1829349"/>
            </a:gdLst>
            <a:ahLst/>
            <a:cxnLst>
              <a:cxn ang="0">
                <a:pos x="connsiteX0" y="connsiteY0"/>
              </a:cxn>
              <a:cxn ang="0">
                <a:pos x="connsiteX1" y="connsiteY1"/>
              </a:cxn>
              <a:cxn ang="0">
                <a:pos x="connsiteX2" y="connsiteY2"/>
              </a:cxn>
              <a:cxn ang="0">
                <a:pos x="connsiteX3" y="connsiteY3"/>
              </a:cxn>
            </a:cxnLst>
            <a:rect l="l" t="t" r="r" b="b"/>
            <a:pathLst>
              <a:path w="3154730" h="1829349">
                <a:moveTo>
                  <a:pt x="0" y="0"/>
                </a:moveTo>
                <a:lnTo>
                  <a:pt x="3154730" y="0"/>
                </a:lnTo>
                <a:lnTo>
                  <a:pt x="3154730" y="1829349"/>
                </a:lnTo>
                <a:lnTo>
                  <a:pt x="0" y="182934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占位符 8"/>
          <p:cNvSpPr>
            <a:spLocks noGrp="1"/>
          </p:cNvSpPr>
          <p:nvPr>
            <p:ph type="body" sz="quarter" idx="13" hasCustomPrompt="1"/>
          </p:nvPr>
        </p:nvSpPr>
        <p:spPr>
          <a:xfrm>
            <a:off x="7031469" y="1815023"/>
            <a:ext cx="2969058" cy="461665"/>
          </a:xfrm>
          <a:prstGeom prst="rect">
            <a:avLst/>
          </a:prstGeom>
        </p:spPr>
        <p:txBody>
          <a:bodyPr wrap="square" lIns="0">
            <a:spAutoFit/>
          </a:bodyPr>
          <a:lstStyle>
            <a:lvl1pPr marL="0" indent="0" algn="l">
              <a:lnSpc>
                <a:spcPct val="100000"/>
              </a:lnSpc>
              <a:buNone/>
              <a:defRPr sz="2400" b="1">
                <a:solidFill>
                  <a:schemeClr val="accent1"/>
                </a:solidFill>
              </a:defRPr>
            </a:lvl1pPr>
          </a:lstStyle>
          <a:p>
            <a:pPr lvl="0"/>
            <a:r>
              <a:rPr lang="zh-CN" altLang="en-US" dirty="0"/>
              <a:t>请输入你的标题</a:t>
            </a:r>
          </a:p>
        </p:txBody>
      </p:sp>
      <p:sp>
        <p:nvSpPr>
          <p:cNvPr id="12" name="文本占位符 11"/>
          <p:cNvSpPr>
            <a:spLocks noGrp="1"/>
          </p:cNvSpPr>
          <p:nvPr>
            <p:ph type="body" sz="quarter" idx="14" hasCustomPrompt="1"/>
          </p:nvPr>
        </p:nvSpPr>
        <p:spPr>
          <a:xfrm>
            <a:off x="7454095" y="2864776"/>
            <a:ext cx="3773347" cy="859337"/>
          </a:xfrm>
          <a:prstGeom prst="rect">
            <a:avLst/>
          </a:prstGeom>
        </p:spPr>
        <p:txBody>
          <a:bodyPr lIns="0" tIns="0" rIns="90000" bIns="46800">
            <a:normAutofit/>
          </a:bodyPr>
          <a:lstStyle>
            <a:lvl1pPr marL="0" marR="0" indent="0" algn="l" defTabSz="914400" rtl="0" eaLnBrk="1" fontAlgn="auto" latinLnBrk="0" hangingPunct="1">
              <a:lnSpc>
                <a:spcPct val="130000"/>
              </a:lnSpc>
              <a:spcBef>
                <a:spcPts val="1000"/>
              </a:spcBef>
              <a:spcAft>
                <a:spcPts val="0"/>
              </a:spcAft>
              <a:buClrTx/>
              <a:buSzTx/>
              <a:buFont typeface="Arial" panose="020B0604020202020204" pitchFamily="34" charset="0"/>
              <a:buNone/>
              <a:defRPr sz="1800"/>
            </a:lvl1pPr>
          </a:lstStyle>
          <a:p>
            <a:pPr marL="0" marR="0" lvl="0" indent="0" algn="l" defTabSz="914400" rtl="0" eaLnBrk="1" fontAlgn="auto" latinLnBrk="0" hangingPunct="1">
              <a:lnSpc>
                <a:spcPct val="130000"/>
              </a:lnSpc>
              <a:spcBef>
                <a:spcPts val="1000"/>
              </a:spcBef>
              <a:spcAft>
                <a:spcPts val="0"/>
              </a:spcAft>
              <a:buClrTx/>
              <a:buSzTx/>
              <a:buFont typeface="Arial" panose="020B0604020202020204" pitchFamily="34" charset="0"/>
              <a:buNone/>
              <a:defRPr/>
            </a:pPr>
            <a:r>
              <a:rPr lang="zh-CN" altLang="en-US" dirty="0"/>
              <a:t>请输入你的内容</a:t>
            </a:r>
          </a:p>
        </p:txBody>
      </p:sp>
      <p:grpSp>
        <p:nvGrpSpPr>
          <p:cNvPr id="32" name="组合 31"/>
          <p:cNvGrpSpPr/>
          <p:nvPr userDrawn="1"/>
        </p:nvGrpSpPr>
        <p:grpSpPr>
          <a:xfrm>
            <a:off x="660400" y="344681"/>
            <a:ext cx="384771" cy="384771"/>
            <a:chOff x="669869" y="597306"/>
            <a:chExt cx="409972" cy="409973"/>
          </a:xfrm>
        </p:grpSpPr>
        <p:sp>
          <p:nvSpPr>
            <p:cNvPr id="33" name="íṥļîḓê"/>
            <p:cNvSpPr/>
            <p:nvPr/>
          </p:nvSpPr>
          <p:spPr>
            <a:xfrm>
              <a:off x="669869" y="597306"/>
              <a:ext cx="409972" cy="409973"/>
            </a:xfrm>
            <a:prstGeom prst="ellipse">
              <a:avLst/>
            </a:prstGeom>
            <a:noFill/>
            <a:ln w="12700">
              <a:solidFill>
                <a:schemeClr val="accent1">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775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34" name="íṥlíḓê"/>
            <p:cNvSpPr/>
            <p:nvPr/>
          </p:nvSpPr>
          <p:spPr>
            <a:xfrm>
              <a:off x="707772" y="635208"/>
              <a:ext cx="334166" cy="334167"/>
            </a:xfrm>
            <a:prstGeom prst="ellipse">
              <a:avLst/>
            </a:prstGeom>
            <a:solidFill>
              <a:schemeClr val="accent1">
                <a:lumMod val="60000"/>
                <a:lumOff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5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35" name="ïśļiḑé"/>
            <p:cNvSpPr/>
            <p:nvPr/>
          </p:nvSpPr>
          <p:spPr>
            <a:xfrm>
              <a:off x="772089" y="699681"/>
              <a:ext cx="205530" cy="205219"/>
            </a:xfrm>
            <a:custGeom>
              <a:avLst/>
              <a:gdLst>
                <a:gd name="connsiteX0" fmla="*/ 347041 w 607639"/>
                <a:gd name="connsiteY0" fmla="*/ 313875 h 606722"/>
                <a:gd name="connsiteX1" fmla="*/ 379713 w 607639"/>
                <a:gd name="connsiteY1" fmla="*/ 346512 h 606722"/>
                <a:gd name="connsiteX2" fmla="*/ 347041 w 607639"/>
                <a:gd name="connsiteY2" fmla="*/ 379149 h 606722"/>
                <a:gd name="connsiteX3" fmla="*/ 314369 w 607639"/>
                <a:gd name="connsiteY3" fmla="*/ 346512 h 606722"/>
                <a:gd name="connsiteX4" fmla="*/ 347041 w 607639"/>
                <a:gd name="connsiteY4" fmla="*/ 313875 h 606722"/>
                <a:gd name="connsiteX5" fmla="*/ 260563 w 607639"/>
                <a:gd name="connsiteY5" fmla="*/ 213037 h 606722"/>
                <a:gd name="connsiteX6" fmla="*/ 313452 w 607639"/>
                <a:gd name="connsiteY6" fmla="*/ 265856 h 606722"/>
                <a:gd name="connsiteX7" fmla="*/ 260563 w 607639"/>
                <a:gd name="connsiteY7" fmla="*/ 318675 h 606722"/>
                <a:gd name="connsiteX8" fmla="*/ 207674 w 607639"/>
                <a:gd name="connsiteY8" fmla="*/ 265856 h 606722"/>
                <a:gd name="connsiteX9" fmla="*/ 260563 w 607639"/>
                <a:gd name="connsiteY9" fmla="*/ 213037 h 606722"/>
                <a:gd name="connsiteX10" fmla="*/ 303775 w 607639"/>
                <a:gd name="connsiteY10" fmla="*/ 152236 h 606722"/>
                <a:gd name="connsiteX11" fmla="*/ 152466 w 607639"/>
                <a:gd name="connsiteY11" fmla="*/ 303317 h 606722"/>
                <a:gd name="connsiteX12" fmla="*/ 303775 w 607639"/>
                <a:gd name="connsiteY12" fmla="*/ 454486 h 606722"/>
                <a:gd name="connsiteX13" fmla="*/ 455173 w 607639"/>
                <a:gd name="connsiteY13" fmla="*/ 303317 h 606722"/>
                <a:gd name="connsiteX14" fmla="*/ 303775 w 607639"/>
                <a:gd name="connsiteY14" fmla="*/ 152236 h 606722"/>
                <a:gd name="connsiteX15" fmla="*/ 270042 w 607639"/>
                <a:gd name="connsiteY15" fmla="*/ 0 h 606722"/>
                <a:gd name="connsiteX16" fmla="*/ 337597 w 607639"/>
                <a:gd name="connsiteY16" fmla="*/ 0 h 606722"/>
                <a:gd name="connsiteX17" fmla="*/ 361628 w 607639"/>
                <a:gd name="connsiteY17" fmla="*/ 23995 h 606722"/>
                <a:gd name="connsiteX18" fmla="*/ 337597 w 607639"/>
                <a:gd name="connsiteY18" fmla="*/ 47901 h 606722"/>
                <a:gd name="connsiteX19" fmla="*/ 327806 w 607639"/>
                <a:gd name="connsiteY19" fmla="*/ 47901 h 606722"/>
                <a:gd name="connsiteX20" fmla="*/ 327806 w 607639"/>
                <a:gd name="connsiteY20" fmla="*/ 105756 h 606722"/>
                <a:gd name="connsiteX21" fmla="*/ 426691 w 607639"/>
                <a:gd name="connsiteY21" fmla="*/ 146726 h 606722"/>
                <a:gd name="connsiteX22" fmla="*/ 467723 w 607639"/>
                <a:gd name="connsiteY22" fmla="*/ 105756 h 606722"/>
                <a:gd name="connsiteX23" fmla="*/ 460780 w 607639"/>
                <a:gd name="connsiteY23" fmla="*/ 98913 h 606722"/>
                <a:gd name="connsiteX24" fmla="*/ 460780 w 607639"/>
                <a:gd name="connsiteY24" fmla="*/ 64965 h 606722"/>
                <a:gd name="connsiteX25" fmla="*/ 494691 w 607639"/>
                <a:gd name="connsiteY25" fmla="*/ 64965 h 606722"/>
                <a:gd name="connsiteX26" fmla="*/ 530382 w 607639"/>
                <a:gd name="connsiteY26" fmla="*/ 100602 h 606722"/>
                <a:gd name="connsiteX27" fmla="*/ 531094 w 607639"/>
                <a:gd name="connsiteY27" fmla="*/ 101313 h 606722"/>
                <a:gd name="connsiteX28" fmla="*/ 537414 w 607639"/>
                <a:gd name="connsiteY28" fmla="*/ 107534 h 606722"/>
                <a:gd name="connsiteX29" fmla="*/ 537770 w 607639"/>
                <a:gd name="connsiteY29" fmla="*/ 107978 h 606722"/>
                <a:gd name="connsiteX30" fmla="*/ 537948 w 607639"/>
                <a:gd name="connsiteY30" fmla="*/ 108156 h 606722"/>
                <a:gd name="connsiteX31" fmla="*/ 538482 w 607639"/>
                <a:gd name="connsiteY31" fmla="*/ 108689 h 606722"/>
                <a:gd name="connsiteX32" fmla="*/ 538215 w 607639"/>
                <a:gd name="connsiteY32" fmla="*/ 108423 h 606722"/>
                <a:gd name="connsiteX33" fmla="*/ 538749 w 607639"/>
                <a:gd name="connsiteY33" fmla="*/ 108867 h 606722"/>
                <a:gd name="connsiteX34" fmla="*/ 539105 w 607639"/>
                <a:gd name="connsiteY34" fmla="*/ 109311 h 606722"/>
                <a:gd name="connsiteX35" fmla="*/ 542487 w 607639"/>
                <a:gd name="connsiteY35" fmla="*/ 112688 h 606722"/>
                <a:gd name="connsiteX36" fmla="*/ 542487 w 607639"/>
                <a:gd name="connsiteY36" fmla="*/ 146637 h 606722"/>
                <a:gd name="connsiteX37" fmla="*/ 508576 w 607639"/>
                <a:gd name="connsiteY37" fmla="*/ 146637 h 606722"/>
                <a:gd name="connsiteX38" fmla="*/ 501634 w 607639"/>
                <a:gd name="connsiteY38" fmla="*/ 139705 h 606722"/>
                <a:gd name="connsiteX39" fmla="*/ 460691 w 607639"/>
                <a:gd name="connsiteY39" fmla="*/ 180675 h 606722"/>
                <a:gd name="connsiteX40" fmla="*/ 501723 w 607639"/>
                <a:gd name="connsiteY40" fmla="*/ 279410 h 606722"/>
                <a:gd name="connsiteX41" fmla="*/ 559576 w 607639"/>
                <a:gd name="connsiteY41" fmla="*/ 279410 h 606722"/>
                <a:gd name="connsiteX42" fmla="*/ 559576 w 607639"/>
                <a:gd name="connsiteY42" fmla="*/ 269634 h 606722"/>
                <a:gd name="connsiteX43" fmla="*/ 583608 w 607639"/>
                <a:gd name="connsiteY43" fmla="*/ 245639 h 606722"/>
                <a:gd name="connsiteX44" fmla="*/ 607639 w 607639"/>
                <a:gd name="connsiteY44" fmla="*/ 269634 h 606722"/>
                <a:gd name="connsiteX45" fmla="*/ 607639 w 607639"/>
                <a:gd name="connsiteY45" fmla="*/ 337088 h 606722"/>
                <a:gd name="connsiteX46" fmla="*/ 583608 w 607639"/>
                <a:gd name="connsiteY46" fmla="*/ 361083 h 606722"/>
                <a:gd name="connsiteX47" fmla="*/ 559576 w 607639"/>
                <a:gd name="connsiteY47" fmla="*/ 337088 h 606722"/>
                <a:gd name="connsiteX48" fmla="*/ 559576 w 607639"/>
                <a:gd name="connsiteY48" fmla="*/ 327312 h 606722"/>
                <a:gd name="connsiteX49" fmla="*/ 501723 w 607639"/>
                <a:gd name="connsiteY49" fmla="*/ 327312 h 606722"/>
                <a:gd name="connsiteX50" fmla="*/ 460691 w 607639"/>
                <a:gd name="connsiteY50" fmla="*/ 426047 h 606722"/>
                <a:gd name="connsiteX51" fmla="*/ 501634 w 607639"/>
                <a:gd name="connsiteY51" fmla="*/ 467017 h 606722"/>
                <a:gd name="connsiteX52" fmla="*/ 508576 w 607639"/>
                <a:gd name="connsiteY52" fmla="*/ 460085 h 606722"/>
                <a:gd name="connsiteX53" fmla="*/ 542487 w 607639"/>
                <a:gd name="connsiteY53" fmla="*/ 460085 h 606722"/>
                <a:gd name="connsiteX54" fmla="*/ 542487 w 607639"/>
                <a:gd name="connsiteY54" fmla="*/ 493945 h 606722"/>
                <a:gd name="connsiteX55" fmla="*/ 518990 w 607639"/>
                <a:gd name="connsiteY55" fmla="*/ 517496 h 606722"/>
                <a:gd name="connsiteX56" fmla="*/ 494691 w 607639"/>
                <a:gd name="connsiteY56" fmla="*/ 541668 h 606722"/>
                <a:gd name="connsiteX57" fmla="*/ 460780 w 607639"/>
                <a:gd name="connsiteY57" fmla="*/ 541668 h 606722"/>
                <a:gd name="connsiteX58" fmla="*/ 460780 w 607639"/>
                <a:gd name="connsiteY58" fmla="*/ 507809 h 606722"/>
                <a:gd name="connsiteX59" fmla="*/ 467723 w 607639"/>
                <a:gd name="connsiteY59" fmla="*/ 500877 h 606722"/>
                <a:gd name="connsiteX60" fmla="*/ 426691 w 607639"/>
                <a:gd name="connsiteY60" fmla="*/ 459996 h 606722"/>
                <a:gd name="connsiteX61" fmla="*/ 327806 w 607639"/>
                <a:gd name="connsiteY61" fmla="*/ 500966 h 606722"/>
                <a:gd name="connsiteX62" fmla="*/ 327806 w 607639"/>
                <a:gd name="connsiteY62" fmla="*/ 558732 h 606722"/>
                <a:gd name="connsiteX63" fmla="*/ 337597 w 607639"/>
                <a:gd name="connsiteY63" fmla="*/ 558732 h 606722"/>
                <a:gd name="connsiteX64" fmla="*/ 361628 w 607639"/>
                <a:gd name="connsiteY64" fmla="*/ 582727 h 606722"/>
                <a:gd name="connsiteX65" fmla="*/ 337597 w 607639"/>
                <a:gd name="connsiteY65" fmla="*/ 606722 h 606722"/>
                <a:gd name="connsiteX66" fmla="*/ 270042 w 607639"/>
                <a:gd name="connsiteY66" fmla="*/ 606722 h 606722"/>
                <a:gd name="connsiteX67" fmla="*/ 246011 w 607639"/>
                <a:gd name="connsiteY67" fmla="*/ 582727 h 606722"/>
                <a:gd name="connsiteX68" fmla="*/ 270042 w 607639"/>
                <a:gd name="connsiteY68" fmla="*/ 558732 h 606722"/>
                <a:gd name="connsiteX69" fmla="*/ 279833 w 607639"/>
                <a:gd name="connsiteY69" fmla="*/ 558732 h 606722"/>
                <a:gd name="connsiteX70" fmla="*/ 279833 w 607639"/>
                <a:gd name="connsiteY70" fmla="*/ 500966 h 606722"/>
                <a:gd name="connsiteX71" fmla="*/ 180948 w 607639"/>
                <a:gd name="connsiteY71" fmla="*/ 459996 h 606722"/>
                <a:gd name="connsiteX72" fmla="*/ 139916 w 607639"/>
                <a:gd name="connsiteY72" fmla="*/ 500877 h 606722"/>
                <a:gd name="connsiteX73" fmla="*/ 146859 w 607639"/>
                <a:gd name="connsiteY73" fmla="*/ 507809 h 606722"/>
                <a:gd name="connsiteX74" fmla="*/ 146859 w 607639"/>
                <a:gd name="connsiteY74" fmla="*/ 541668 h 606722"/>
                <a:gd name="connsiteX75" fmla="*/ 112859 w 607639"/>
                <a:gd name="connsiteY75" fmla="*/ 541668 h 606722"/>
                <a:gd name="connsiteX76" fmla="*/ 77257 w 607639"/>
                <a:gd name="connsiteY76" fmla="*/ 506120 h 606722"/>
                <a:gd name="connsiteX77" fmla="*/ 68534 w 607639"/>
                <a:gd name="connsiteY77" fmla="*/ 497411 h 606722"/>
                <a:gd name="connsiteX78" fmla="*/ 65063 w 607639"/>
                <a:gd name="connsiteY78" fmla="*/ 493945 h 606722"/>
                <a:gd name="connsiteX79" fmla="*/ 65063 w 607639"/>
                <a:gd name="connsiteY79" fmla="*/ 460085 h 606722"/>
                <a:gd name="connsiteX80" fmla="*/ 99063 w 607639"/>
                <a:gd name="connsiteY80" fmla="*/ 460085 h 606722"/>
                <a:gd name="connsiteX81" fmla="*/ 105916 w 607639"/>
                <a:gd name="connsiteY81" fmla="*/ 467017 h 606722"/>
                <a:gd name="connsiteX82" fmla="*/ 146948 w 607639"/>
                <a:gd name="connsiteY82" fmla="*/ 426047 h 606722"/>
                <a:gd name="connsiteX83" fmla="*/ 105916 w 607639"/>
                <a:gd name="connsiteY83" fmla="*/ 327312 h 606722"/>
                <a:gd name="connsiteX84" fmla="*/ 47974 w 607639"/>
                <a:gd name="connsiteY84" fmla="*/ 327312 h 606722"/>
                <a:gd name="connsiteX85" fmla="*/ 47974 w 607639"/>
                <a:gd name="connsiteY85" fmla="*/ 337088 h 606722"/>
                <a:gd name="connsiteX86" fmla="*/ 24031 w 607639"/>
                <a:gd name="connsiteY86" fmla="*/ 361083 h 606722"/>
                <a:gd name="connsiteX87" fmla="*/ 0 w 607639"/>
                <a:gd name="connsiteY87" fmla="*/ 337088 h 606722"/>
                <a:gd name="connsiteX88" fmla="*/ 0 w 607639"/>
                <a:gd name="connsiteY88" fmla="*/ 269634 h 606722"/>
                <a:gd name="connsiteX89" fmla="*/ 24031 w 607639"/>
                <a:gd name="connsiteY89" fmla="*/ 245639 h 606722"/>
                <a:gd name="connsiteX90" fmla="*/ 47974 w 607639"/>
                <a:gd name="connsiteY90" fmla="*/ 269634 h 606722"/>
                <a:gd name="connsiteX91" fmla="*/ 47974 w 607639"/>
                <a:gd name="connsiteY91" fmla="*/ 279410 h 606722"/>
                <a:gd name="connsiteX92" fmla="*/ 105916 w 607639"/>
                <a:gd name="connsiteY92" fmla="*/ 279410 h 606722"/>
                <a:gd name="connsiteX93" fmla="*/ 146948 w 607639"/>
                <a:gd name="connsiteY93" fmla="*/ 180675 h 606722"/>
                <a:gd name="connsiteX94" fmla="*/ 105916 w 607639"/>
                <a:gd name="connsiteY94" fmla="*/ 139705 h 606722"/>
                <a:gd name="connsiteX95" fmla="*/ 99063 w 607639"/>
                <a:gd name="connsiteY95" fmla="*/ 146637 h 606722"/>
                <a:gd name="connsiteX96" fmla="*/ 65063 w 607639"/>
                <a:gd name="connsiteY96" fmla="*/ 146637 h 606722"/>
                <a:gd name="connsiteX97" fmla="*/ 65063 w 607639"/>
                <a:gd name="connsiteY97" fmla="*/ 112688 h 606722"/>
                <a:gd name="connsiteX98" fmla="*/ 106450 w 607639"/>
                <a:gd name="connsiteY98" fmla="*/ 71452 h 606722"/>
                <a:gd name="connsiteX99" fmla="*/ 112859 w 607639"/>
                <a:gd name="connsiteY99" fmla="*/ 64965 h 606722"/>
                <a:gd name="connsiteX100" fmla="*/ 146859 w 607639"/>
                <a:gd name="connsiteY100" fmla="*/ 64965 h 606722"/>
                <a:gd name="connsiteX101" fmla="*/ 146859 w 607639"/>
                <a:gd name="connsiteY101" fmla="*/ 98913 h 606722"/>
                <a:gd name="connsiteX102" fmla="*/ 139916 w 607639"/>
                <a:gd name="connsiteY102" fmla="*/ 105756 h 606722"/>
                <a:gd name="connsiteX103" fmla="*/ 180948 w 607639"/>
                <a:gd name="connsiteY103" fmla="*/ 146726 h 606722"/>
                <a:gd name="connsiteX104" fmla="*/ 279833 w 607639"/>
                <a:gd name="connsiteY104" fmla="*/ 105756 h 606722"/>
                <a:gd name="connsiteX105" fmla="*/ 279833 w 607639"/>
                <a:gd name="connsiteY105" fmla="*/ 47901 h 606722"/>
                <a:gd name="connsiteX106" fmla="*/ 270042 w 607639"/>
                <a:gd name="connsiteY106" fmla="*/ 47901 h 606722"/>
                <a:gd name="connsiteX107" fmla="*/ 246011 w 607639"/>
                <a:gd name="connsiteY107" fmla="*/ 23995 h 606722"/>
                <a:gd name="connsiteX108" fmla="*/ 270042 w 607639"/>
                <a:gd name="connsiteY108"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607639" h="606722">
                  <a:moveTo>
                    <a:pt x="347041" y="313875"/>
                  </a:moveTo>
                  <a:cubicBezTo>
                    <a:pt x="365085" y="313875"/>
                    <a:pt x="379713" y="328487"/>
                    <a:pt x="379713" y="346512"/>
                  </a:cubicBezTo>
                  <a:cubicBezTo>
                    <a:pt x="379713" y="364537"/>
                    <a:pt x="365085" y="379149"/>
                    <a:pt x="347041" y="379149"/>
                  </a:cubicBezTo>
                  <a:cubicBezTo>
                    <a:pt x="328997" y="379149"/>
                    <a:pt x="314369" y="364537"/>
                    <a:pt x="314369" y="346512"/>
                  </a:cubicBezTo>
                  <a:cubicBezTo>
                    <a:pt x="314369" y="328487"/>
                    <a:pt x="328997" y="313875"/>
                    <a:pt x="347041" y="313875"/>
                  </a:cubicBezTo>
                  <a:close/>
                  <a:moveTo>
                    <a:pt x="260563" y="213037"/>
                  </a:moveTo>
                  <a:cubicBezTo>
                    <a:pt x="289773" y="213037"/>
                    <a:pt x="313452" y="236685"/>
                    <a:pt x="313452" y="265856"/>
                  </a:cubicBezTo>
                  <a:cubicBezTo>
                    <a:pt x="313452" y="295027"/>
                    <a:pt x="289773" y="318675"/>
                    <a:pt x="260563" y="318675"/>
                  </a:cubicBezTo>
                  <a:cubicBezTo>
                    <a:pt x="231353" y="318675"/>
                    <a:pt x="207674" y="295027"/>
                    <a:pt x="207674" y="265856"/>
                  </a:cubicBezTo>
                  <a:cubicBezTo>
                    <a:pt x="207674" y="236685"/>
                    <a:pt x="231353" y="213037"/>
                    <a:pt x="260563" y="213037"/>
                  </a:cubicBezTo>
                  <a:close/>
                  <a:moveTo>
                    <a:pt x="303775" y="152236"/>
                  </a:moveTo>
                  <a:cubicBezTo>
                    <a:pt x="220377" y="152236"/>
                    <a:pt x="152466" y="220045"/>
                    <a:pt x="152466" y="303317"/>
                  </a:cubicBezTo>
                  <a:cubicBezTo>
                    <a:pt x="152466" y="386678"/>
                    <a:pt x="220377" y="454486"/>
                    <a:pt x="303775" y="454486"/>
                  </a:cubicBezTo>
                  <a:cubicBezTo>
                    <a:pt x="387262" y="454486"/>
                    <a:pt x="455173" y="386678"/>
                    <a:pt x="455173" y="303317"/>
                  </a:cubicBezTo>
                  <a:cubicBezTo>
                    <a:pt x="455173" y="220045"/>
                    <a:pt x="387262" y="152236"/>
                    <a:pt x="303775" y="152236"/>
                  </a:cubicBezTo>
                  <a:close/>
                  <a:moveTo>
                    <a:pt x="270042" y="0"/>
                  </a:moveTo>
                  <a:lnTo>
                    <a:pt x="337597" y="0"/>
                  </a:lnTo>
                  <a:cubicBezTo>
                    <a:pt x="350859" y="0"/>
                    <a:pt x="361628" y="10753"/>
                    <a:pt x="361628" y="23995"/>
                  </a:cubicBezTo>
                  <a:cubicBezTo>
                    <a:pt x="361628" y="37237"/>
                    <a:pt x="350859" y="47901"/>
                    <a:pt x="337597" y="47901"/>
                  </a:cubicBezTo>
                  <a:lnTo>
                    <a:pt x="327806" y="47901"/>
                  </a:lnTo>
                  <a:lnTo>
                    <a:pt x="327806" y="105756"/>
                  </a:lnTo>
                  <a:cubicBezTo>
                    <a:pt x="364833" y="110200"/>
                    <a:pt x="398744" y="124864"/>
                    <a:pt x="426691" y="146726"/>
                  </a:cubicBezTo>
                  <a:lnTo>
                    <a:pt x="467723" y="105756"/>
                  </a:lnTo>
                  <a:lnTo>
                    <a:pt x="460780" y="98913"/>
                  </a:lnTo>
                  <a:cubicBezTo>
                    <a:pt x="451435" y="89493"/>
                    <a:pt x="451435" y="74385"/>
                    <a:pt x="460780" y="64965"/>
                  </a:cubicBezTo>
                  <a:cubicBezTo>
                    <a:pt x="470126" y="55633"/>
                    <a:pt x="485346" y="55633"/>
                    <a:pt x="494691" y="64965"/>
                  </a:cubicBezTo>
                  <a:lnTo>
                    <a:pt x="530382" y="100602"/>
                  </a:lnTo>
                  <a:lnTo>
                    <a:pt x="531094" y="101313"/>
                  </a:lnTo>
                  <a:lnTo>
                    <a:pt x="537414" y="107534"/>
                  </a:lnTo>
                  <a:lnTo>
                    <a:pt x="537770" y="107978"/>
                  </a:lnTo>
                  <a:lnTo>
                    <a:pt x="537948" y="108156"/>
                  </a:lnTo>
                  <a:lnTo>
                    <a:pt x="538482" y="108689"/>
                  </a:lnTo>
                  <a:lnTo>
                    <a:pt x="538215" y="108423"/>
                  </a:lnTo>
                  <a:lnTo>
                    <a:pt x="538749" y="108867"/>
                  </a:lnTo>
                  <a:lnTo>
                    <a:pt x="539105" y="109311"/>
                  </a:lnTo>
                  <a:lnTo>
                    <a:pt x="542487" y="112688"/>
                  </a:lnTo>
                  <a:cubicBezTo>
                    <a:pt x="551922" y="122109"/>
                    <a:pt x="551922" y="137217"/>
                    <a:pt x="542487" y="146637"/>
                  </a:cubicBezTo>
                  <a:cubicBezTo>
                    <a:pt x="533142" y="155969"/>
                    <a:pt x="517922" y="155969"/>
                    <a:pt x="508576" y="146637"/>
                  </a:cubicBezTo>
                  <a:lnTo>
                    <a:pt x="501634" y="139705"/>
                  </a:lnTo>
                  <a:lnTo>
                    <a:pt x="460691" y="180675"/>
                  </a:lnTo>
                  <a:cubicBezTo>
                    <a:pt x="482587" y="208491"/>
                    <a:pt x="497272" y="242440"/>
                    <a:pt x="501723" y="279410"/>
                  </a:cubicBezTo>
                  <a:lnTo>
                    <a:pt x="559576" y="279410"/>
                  </a:lnTo>
                  <a:lnTo>
                    <a:pt x="559576" y="269634"/>
                  </a:lnTo>
                  <a:cubicBezTo>
                    <a:pt x="559576" y="256393"/>
                    <a:pt x="570346" y="245639"/>
                    <a:pt x="583608" y="245639"/>
                  </a:cubicBezTo>
                  <a:cubicBezTo>
                    <a:pt x="596869" y="245639"/>
                    <a:pt x="607639" y="256393"/>
                    <a:pt x="607639" y="269634"/>
                  </a:cubicBezTo>
                  <a:lnTo>
                    <a:pt x="607639" y="337088"/>
                  </a:lnTo>
                  <a:cubicBezTo>
                    <a:pt x="607639" y="350329"/>
                    <a:pt x="596869" y="361083"/>
                    <a:pt x="583608" y="361083"/>
                  </a:cubicBezTo>
                  <a:cubicBezTo>
                    <a:pt x="570346" y="361083"/>
                    <a:pt x="559576" y="350329"/>
                    <a:pt x="559576" y="337088"/>
                  </a:cubicBezTo>
                  <a:lnTo>
                    <a:pt x="559576" y="327312"/>
                  </a:lnTo>
                  <a:lnTo>
                    <a:pt x="501723" y="327312"/>
                  </a:lnTo>
                  <a:cubicBezTo>
                    <a:pt x="497272" y="364282"/>
                    <a:pt x="482587" y="398142"/>
                    <a:pt x="460691" y="426047"/>
                  </a:cubicBezTo>
                  <a:lnTo>
                    <a:pt x="501634" y="467017"/>
                  </a:lnTo>
                  <a:lnTo>
                    <a:pt x="508576" y="460085"/>
                  </a:lnTo>
                  <a:cubicBezTo>
                    <a:pt x="517922" y="450753"/>
                    <a:pt x="533142" y="450753"/>
                    <a:pt x="542487" y="460085"/>
                  </a:cubicBezTo>
                  <a:cubicBezTo>
                    <a:pt x="551922" y="469416"/>
                    <a:pt x="551922" y="484613"/>
                    <a:pt x="542487" y="493945"/>
                  </a:cubicBezTo>
                  <a:cubicBezTo>
                    <a:pt x="512759" y="523717"/>
                    <a:pt x="518456" y="518029"/>
                    <a:pt x="518990" y="517496"/>
                  </a:cubicBezTo>
                  <a:cubicBezTo>
                    <a:pt x="518545" y="517940"/>
                    <a:pt x="514272" y="522206"/>
                    <a:pt x="494691" y="541668"/>
                  </a:cubicBezTo>
                  <a:cubicBezTo>
                    <a:pt x="485346" y="551089"/>
                    <a:pt x="470126" y="551089"/>
                    <a:pt x="460780" y="541668"/>
                  </a:cubicBezTo>
                  <a:cubicBezTo>
                    <a:pt x="451435" y="532337"/>
                    <a:pt x="451435" y="517140"/>
                    <a:pt x="460780" y="507809"/>
                  </a:cubicBezTo>
                  <a:lnTo>
                    <a:pt x="467723" y="500877"/>
                  </a:lnTo>
                  <a:lnTo>
                    <a:pt x="426691" y="459996"/>
                  </a:lnTo>
                  <a:cubicBezTo>
                    <a:pt x="398744" y="481858"/>
                    <a:pt x="364833" y="496522"/>
                    <a:pt x="327806" y="500966"/>
                  </a:cubicBezTo>
                  <a:lnTo>
                    <a:pt x="327806" y="558732"/>
                  </a:lnTo>
                  <a:lnTo>
                    <a:pt x="337597" y="558732"/>
                  </a:lnTo>
                  <a:cubicBezTo>
                    <a:pt x="350859" y="558732"/>
                    <a:pt x="361628" y="569485"/>
                    <a:pt x="361628" y="582727"/>
                  </a:cubicBezTo>
                  <a:cubicBezTo>
                    <a:pt x="361628" y="595969"/>
                    <a:pt x="350859" y="606722"/>
                    <a:pt x="337597" y="606722"/>
                  </a:cubicBezTo>
                  <a:lnTo>
                    <a:pt x="270042" y="606722"/>
                  </a:lnTo>
                  <a:cubicBezTo>
                    <a:pt x="256780" y="606722"/>
                    <a:pt x="246011" y="595969"/>
                    <a:pt x="246011" y="582727"/>
                  </a:cubicBezTo>
                  <a:cubicBezTo>
                    <a:pt x="246011" y="569485"/>
                    <a:pt x="256780" y="558732"/>
                    <a:pt x="270042" y="558732"/>
                  </a:cubicBezTo>
                  <a:lnTo>
                    <a:pt x="279833" y="558732"/>
                  </a:lnTo>
                  <a:lnTo>
                    <a:pt x="279833" y="500966"/>
                  </a:lnTo>
                  <a:cubicBezTo>
                    <a:pt x="242806" y="496522"/>
                    <a:pt x="208806" y="481858"/>
                    <a:pt x="180948" y="459996"/>
                  </a:cubicBezTo>
                  <a:lnTo>
                    <a:pt x="139916" y="500877"/>
                  </a:lnTo>
                  <a:lnTo>
                    <a:pt x="146859" y="507809"/>
                  </a:lnTo>
                  <a:cubicBezTo>
                    <a:pt x="156204" y="517140"/>
                    <a:pt x="156204" y="532337"/>
                    <a:pt x="146859" y="541668"/>
                  </a:cubicBezTo>
                  <a:cubicBezTo>
                    <a:pt x="137424" y="551089"/>
                    <a:pt x="122293" y="551089"/>
                    <a:pt x="112859" y="541668"/>
                  </a:cubicBezTo>
                  <a:lnTo>
                    <a:pt x="77257" y="506120"/>
                  </a:lnTo>
                  <a:lnTo>
                    <a:pt x="68534" y="497411"/>
                  </a:lnTo>
                  <a:lnTo>
                    <a:pt x="65063" y="493945"/>
                  </a:lnTo>
                  <a:cubicBezTo>
                    <a:pt x="55717" y="484613"/>
                    <a:pt x="55717" y="469416"/>
                    <a:pt x="65063" y="460085"/>
                  </a:cubicBezTo>
                  <a:cubicBezTo>
                    <a:pt x="74497" y="450753"/>
                    <a:pt x="89628" y="450753"/>
                    <a:pt x="99063" y="460085"/>
                  </a:cubicBezTo>
                  <a:lnTo>
                    <a:pt x="105916" y="467017"/>
                  </a:lnTo>
                  <a:lnTo>
                    <a:pt x="146948" y="426047"/>
                  </a:lnTo>
                  <a:cubicBezTo>
                    <a:pt x="125052" y="398142"/>
                    <a:pt x="110367" y="364282"/>
                    <a:pt x="105916" y="327312"/>
                  </a:cubicBezTo>
                  <a:lnTo>
                    <a:pt x="47974" y="327312"/>
                  </a:lnTo>
                  <a:lnTo>
                    <a:pt x="47974" y="337088"/>
                  </a:lnTo>
                  <a:cubicBezTo>
                    <a:pt x="47974" y="350329"/>
                    <a:pt x="37293" y="361083"/>
                    <a:pt x="24031" y="361083"/>
                  </a:cubicBezTo>
                  <a:cubicBezTo>
                    <a:pt x="10770" y="361083"/>
                    <a:pt x="0" y="350329"/>
                    <a:pt x="0" y="337088"/>
                  </a:cubicBezTo>
                  <a:lnTo>
                    <a:pt x="0" y="269634"/>
                  </a:lnTo>
                  <a:cubicBezTo>
                    <a:pt x="0" y="256393"/>
                    <a:pt x="10770" y="245639"/>
                    <a:pt x="24031" y="245639"/>
                  </a:cubicBezTo>
                  <a:cubicBezTo>
                    <a:pt x="37293" y="245639"/>
                    <a:pt x="47974" y="256393"/>
                    <a:pt x="47974" y="269634"/>
                  </a:cubicBezTo>
                  <a:lnTo>
                    <a:pt x="47974" y="279410"/>
                  </a:lnTo>
                  <a:lnTo>
                    <a:pt x="105916" y="279410"/>
                  </a:lnTo>
                  <a:cubicBezTo>
                    <a:pt x="110367" y="242440"/>
                    <a:pt x="125052" y="208491"/>
                    <a:pt x="146948" y="180675"/>
                  </a:cubicBezTo>
                  <a:lnTo>
                    <a:pt x="105916" y="139705"/>
                  </a:lnTo>
                  <a:lnTo>
                    <a:pt x="99063" y="146637"/>
                  </a:lnTo>
                  <a:cubicBezTo>
                    <a:pt x="89628" y="155969"/>
                    <a:pt x="74497" y="155969"/>
                    <a:pt x="65063" y="146637"/>
                  </a:cubicBezTo>
                  <a:cubicBezTo>
                    <a:pt x="55717" y="137217"/>
                    <a:pt x="55717" y="122109"/>
                    <a:pt x="65063" y="112688"/>
                  </a:cubicBezTo>
                  <a:lnTo>
                    <a:pt x="106450" y="71452"/>
                  </a:lnTo>
                  <a:lnTo>
                    <a:pt x="112859" y="64965"/>
                  </a:lnTo>
                  <a:cubicBezTo>
                    <a:pt x="122293" y="55633"/>
                    <a:pt x="137424" y="55633"/>
                    <a:pt x="146859" y="64965"/>
                  </a:cubicBezTo>
                  <a:cubicBezTo>
                    <a:pt x="156204" y="74385"/>
                    <a:pt x="156204" y="89493"/>
                    <a:pt x="146859" y="98913"/>
                  </a:cubicBezTo>
                  <a:lnTo>
                    <a:pt x="139916" y="105756"/>
                  </a:lnTo>
                  <a:lnTo>
                    <a:pt x="180948" y="146726"/>
                  </a:lnTo>
                  <a:cubicBezTo>
                    <a:pt x="208806" y="124864"/>
                    <a:pt x="242806" y="110200"/>
                    <a:pt x="279833" y="105756"/>
                  </a:cubicBezTo>
                  <a:lnTo>
                    <a:pt x="279833" y="47901"/>
                  </a:lnTo>
                  <a:lnTo>
                    <a:pt x="270042" y="47901"/>
                  </a:lnTo>
                  <a:cubicBezTo>
                    <a:pt x="256780" y="47901"/>
                    <a:pt x="246011" y="37237"/>
                    <a:pt x="246011" y="23995"/>
                  </a:cubicBezTo>
                  <a:cubicBezTo>
                    <a:pt x="246011" y="10753"/>
                    <a:pt x="256780" y="0"/>
                    <a:pt x="270042"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40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cs typeface="+mn-cs"/>
              </a:endParaRPr>
            </a:p>
          </p:txBody>
        </p:sp>
      </p:grpSp>
      <p:sp>
        <p:nvSpPr>
          <p:cNvPr id="4" name="日期占位符 3"/>
          <p:cNvSpPr>
            <a:spLocks noGrp="1"/>
          </p:cNvSpPr>
          <p:nvPr>
            <p:ph type="dt" sz="half" idx="22"/>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7" name="灯片编号占位符 6"/>
          <p:cNvSpPr>
            <a:spLocks noGrp="1"/>
          </p:cNvSpPr>
          <p:nvPr>
            <p:ph type="sldNum" sz="quarter" idx="24"/>
          </p:nvPr>
        </p:nvSpPr>
        <p:spPr/>
        <p:txBody>
          <a:bodyPr/>
          <a:lstStyle/>
          <a:p>
            <a:fld id="{C79ECAFE-A460-4E13-ABCB-32CAE6136244}" type="slidenum">
              <a:rPr lang="zh-CN" altLang="en-US" smtClean="0"/>
              <a:t>‹#›</a:t>
            </a:fld>
            <a:endParaRPr lang="zh-CN" altLang="en-US" dirty="0"/>
          </a:p>
        </p:txBody>
      </p:sp>
      <p:sp>
        <p:nvSpPr>
          <p:cNvPr id="2" name="矩形 1"/>
          <p:cNvSpPr/>
          <p:nvPr userDrawn="1"/>
        </p:nvSpPr>
        <p:spPr>
          <a:xfrm>
            <a:off x="7031469" y="2473505"/>
            <a:ext cx="864000" cy="96290"/>
          </a:xfrm>
          <a:prstGeom prst="rect">
            <a:avLst/>
          </a:prstGeom>
          <a:solidFill>
            <a:schemeClr val="accent1"/>
          </a:solidFill>
          <a:ln w="1270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0" name="文本占位符 11"/>
          <p:cNvSpPr>
            <a:spLocks noGrp="1"/>
          </p:cNvSpPr>
          <p:nvPr>
            <p:ph type="body" sz="quarter" idx="25" hasCustomPrompt="1"/>
          </p:nvPr>
        </p:nvSpPr>
        <p:spPr>
          <a:xfrm>
            <a:off x="7454095" y="3924346"/>
            <a:ext cx="3773347" cy="859337"/>
          </a:xfrm>
          <a:prstGeom prst="rect">
            <a:avLst/>
          </a:prstGeom>
        </p:spPr>
        <p:txBody>
          <a:bodyPr lIns="0" tIns="0">
            <a:normAutofit/>
          </a:bodyPr>
          <a:lstStyle>
            <a:lvl1pPr marL="0" indent="0" algn="l">
              <a:lnSpc>
                <a:spcPct val="130000"/>
              </a:lnSpc>
              <a:buNone/>
              <a:defRPr sz="1800"/>
            </a:lvl1pPr>
          </a:lstStyle>
          <a:p>
            <a:pPr lvl="0"/>
            <a:r>
              <a:rPr lang="zh-CN" altLang="en-US" dirty="0"/>
              <a:t>请输入你的内容</a:t>
            </a:r>
          </a:p>
        </p:txBody>
      </p:sp>
      <p:sp>
        <p:nvSpPr>
          <p:cNvPr id="36" name="文本占位符 11"/>
          <p:cNvSpPr>
            <a:spLocks noGrp="1"/>
          </p:cNvSpPr>
          <p:nvPr>
            <p:ph type="body" sz="quarter" idx="26" hasCustomPrompt="1"/>
          </p:nvPr>
        </p:nvSpPr>
        <p:spPr>
          <a:xfrm>
            <a:off x="7454095" y="4983916"/>
            <a:ext cx="3773347" cy="859337"/>
          </a:xfrm>
          <a:prstGeom prst="rect">
            <a:avLst/>
          </a:prstGeom>
        </p:spPr>
        <p:txBody>
          <a:bodyPr lIns="0" tIns="0">
            <a:normAutofit/>
          </a:bodyPr>
          <a:lstStyle>
            <a:lvl1pPr marL="0" indent="0" algn="l">
              <a:lnSpc>
                <a:spcPct val="130000"/>
              </a:lnSpc>
              <a:buNone/>
              <a:defRPr sz="1800"/>
            </a:lvl1pPr>
          </a:lstStyle>
          <a:p>
            <a:pPr lvl="0"/>
            <a:r>
              <a:rPr lang="zh-CN" altLang="en-US" dirty="0"/>
              <a:t>请输入你的内容</a:t>
            </a:r>
          </a:p>
        </p:txBody>
      </p:sp>
      <p:cxnSp>
        <p:nvCxnSpPr>
          <p:cNvPr id="22" name="直接连接符 21"/>
          <p:cNvCxnSpPr/>
          <p:nvPr userDrawn="1"/>
        </p:nvCxnSpPr>
        <p:spPr>
          <a:xfrm>
            <a:off x="650931" y="852684"/>
            <a:ext cx="1086796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23" name="图片 2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136962" y="292375"/>
            <a:ext cx="1375700" cy="437285"/>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pic>
        <p:nvPicPr>
          <p:cNvPr id="18" name="图片 17" descr="图片包含 树, 户外, 建筑物, 道路&#10;&#10;自动生成的说明"/>
          <p:cNvPicPr>
            <a:picLocks noChangeAspect="1"/>
          </p:cNvPicPr>
          <p:nvPr userDrawn="1"/>
        </p:nvPicPr>
        <p:blipFill rotWithShape="1">
          <a:blip r:embed="rId2">
            <a:alphaModFix amt="15000"/>
            <a:extLst>
              <a:ext uri="{28A0092B-C50C-407E-A947-70E740481C1C}">
                <a14:useLocalDpi xmlns:a14="http://schemas.microsoft.com/office/drawing/2010/main" val="0"/>
              </a:ext>
            </a:extLst>
          </a:blip>
          <a:srcRect t="7878" r="35125" b="7878"/>
          <a:stretch>
            <a:fillRect/>
          </a:stretch>
        </p:blipFill>
        <p:spPr>
          <a:xfrm>
            <a:off x="4282440" y="0"/>
            <a:ext cx="7909560" cy="6858000"/>
          </a:xfrm>
          <a:prstGeom prst="rect">
            <a:avLst/>
          </a:prstGeom>
        </p:spPr>
      </p:pic>
      <p:sp>
        <p:nvSpPr>
          <p:cNvPr id="19" name="矩形 18"/>
          <p:cNvSpPr/>
          <p:nvPr userDrawn="1"/>
        </p:nvSpPr>
        <p:spPr>
          <a:xfrm>
            <a:off x="0" y="0"/>
            <a:ext cx="12192000" cy="6858000"/>
          </a:xfrm>
          <a:prstGeom prst="rect">
            <a:avLst/>
          </a:prstGeom>
          <a:gradFill flip="none" rotWithShape="1">
            <a:gsLst>
              <a:gs pos="32000">
                <a:schemeClr val="bg1"/>
              </a:gs>
              <a:gs pos="100000">
                <a:schemeClr val="bg1">
                  <a:alpha val="0"/>
                </a:schemeClr>
              </a:gs>
            </a:gsLst>
            <a:lin ang="0" scaled="1"/>
            <a:tileRect/>
          </a:gra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3" name="矩形 22"/>
          <p:cNvSpPr/>
          <p:nvPr userDrawn="1"/>
        </p:nvSpPr>
        <p:spPr>
          <a:xfrm>
            <a:off x="0" y="0"/>
            <a:ext cx="12192000" cy="6858000"/>
          </a:xfrm>
          <a:prstGeom prst="rect">
            <a:avLst/>
          </a:prstGeom>
          <a:blipFill dpi="0" rotWithShape="1">
            <a:blip r:embed="rId3">
              <a:alphaModFix amt="5000"/>
            </a:blip>
            <a:srcRect/>
            <a:tile tx="0" ty="0" sx="100000" sy="100000" flip="none" algn="tl"/>
          </a:blip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9" name="图片 48" descr="图片包含 树, 户外, 建筑物, 道路&#10;&#10;自动生成的说明"/>
          <p:cNvPicPr>
            <a:picLocks noChangeAspect="1"/>
          </p:cNvPicPr>
          <p:nvPr userDrawn="1"/>
        </p:nvPicPr>
        <p:blipFill rotWithShape="1">
          <a:blip r:embed="rId2">
            <a:extLst>
              <a:ext uri="{28A0092B-C50C-407E-A947-70E740481C1C}">
                <a14:useLocalDpi xmlns:a14="http://schemas.microsoft.com/office/drawing/2010/main" val="0"/>
              </a:ext>
            </a:extLst>
          </a:blip>
          <a:srcRect l="7353" t="7878" r="35125" b="7878"/>
          <a:stretch>
            <a:fillRect/>
          </a:stretch>
        </p:blipFill>
        <p:spPr>
          <a:xfrm>
            <a:off x="5178924" y="0"/>
            <a:ext cx="7013076" cy="6858000"/>
          </a:xfrm>
          <a:custGeom>
            <a:avLst/>
            <a:gdLst>
              <a:gd name="connsiteX0" fmla="*/ 3877363 w 7013076"/>
              <a:gd name="connsiteY0" fmla="*/ 0 h 6858000"/>
              <a:gd name="connsiteX1" fmla="*/ 7013076 w 7013076"/>
              <a:gd name="connsiteY1" fmla="*/ 0 h 6858000"/>
              <a:gd name="connsiteX2" fmla="*/ 7013076 w 7013076"/>
              <a:gd name="connsiteY2" fmla="*/ 692654 h 6858000"/>
              <a:gd name="connsiteX3" fmla="*/ 3527325 w 7013076"/>
              <a:gd name="connsiteY3" fmla="*/ 6858000 h 6858000"/>
              <a:gd name="connsiteX4" fmla="*/ 0 w 7013076"/>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13076" h="6858000">
                <a:moveTo>
                  <a:pt x="3877363" y="0"/>
                </a:moveTo>
                <a:lnTo>
                  <a:pt x="7013076" y="0"/>
                </a:lnTo>
                <a:lnTo>
                  <a:pt x="7013076" y="692654"/>
                </a:lnTo>
                <a:lnTo>
                  <a:pt x="3527325" y="6858000"/>
                </a:lnTo>
                <a:lnTo>
                  <a:pt x="0" y="6858000"/>
                </a:lnTo>
                <a:close/>
              </a:path>
            </a:pathLst>
          </a:custGeom>
        </p:spPr>
      </p:pic>
      <p:sp>
        <p:nvSpPr>
          <p:cNvPr id="52" name="任意多边形: 形状 51"/>
          <p:cNvSpPr/>
          <p:nvPr userDrawn="1"/>
        </p:nvSpPr>
        <p:spPr>
          <a:xfrm rot="1759603">
            <a:off x="5759550" y="3287609"/>
            <a:ext cx="326672" cy="3900322"/>
          </a:xfrm>
          <a:custGeom>
            <a:avLst/>
            <a:gdLst>
              <a:gd name="connsiteX0" fmla="*/ 0 w 326672"/>
              <a:gd name="connsiteY0" fmla="*/ 0 h 3900322"/>
              <a:gd name="connsiteX1" fmla="*/ 326672 w 326672"/>
              <a:gd name="connsiteY1" fmla="*/ 0 h 3900322"/>
              <a:gd name="connsiteX2" fmla="*/ 326672 w 326672"/>
              <a:gd name="connsiteY2" fmla="*/ 3716802 h 3900322"/>
              <a:gd name="connsiteX3" fmla="*/ 0 w 326672"/>
              <a:gd name="connsiteY3" fmla="*/ 3900322 h 3900322"/>
            </a:gdLst>
            <a:ahLst/>
            <a:cxnLst>
              <a:cxn ang="0">
                <a:pos x="connsiteX0" y="connsiteY0"/>
              </a:cxn>
              <a:cxn ang="0">
                <a:pos x="connsiteX1" y="connsiteY1"/>
              </a:cxn>
              <a:cxn ang="0">
                <a:pos x="connsiteX2" y="connsiteY2"/>
              </a:cxn>
              <a:cxn ang="0">
                <a:pos x="connsiteX3" y="connsiteY3"/>
              </a:cxn>
            </a:cxnLst>
            <a:rect l="l" t="t" r="r" b="b"/>
            <a:pathLst>
              <a:path w="326672" h="3900322">
                <a:moveTo>
                  <a:pt x="0" y="0"/>
                </a:moveTo>
                <a:lnTo>
                  <a:pt x="326672" y="0"/>
                </a:lnTo>
                <a:lnTo>
                  <a:pt x="326672" y="3716802"/>
                </a:lnTo>
                <a:lnTo>
                  <a:pt x="0" y="390032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44" name="任意多边形: 形状 43"/>
          <p:cNvSpPr/>
          <p:nvPr userDrawn="1"/>
        </p:nvSpPr>
        <p:spPr>
          <a:xfrm rot="1759603">
            <a:off x="8280302" y="-201925"/>
            <a:ext cx="170609" cy="2499133"/>
          </a:xfrm>
          <a:custGeom>
            <a:avLst/>
            <a:gdLst>
              <a:gd name="connsiteX0" fmla="*/ 0 w 170609"/>
              <a:gd name="connsiteY0" fmla="*/ 95846 h 2499133"/>
              <a:gd name="connsiteX1" fmla="*/ 170609 w 170609"/>
              <a:gd name="connsiteY1" fmla="*/ 0 h 2499133"/>
              <a:gd name="connsiteX2" fmla="*/ 170609 w 170609"/>
              <a:gd name="connsiteY2" fmla="*/ 2499133 h 2499133"/>
              <a:gd name="connsiteX3" fmla="*/ 0 w 170609"/>
              <a:gd name="connsiteY3" fmla="*/ 2499133 h 2499133"/>
            </a:gdLst>
            <a:ahLst/>
            <a:cxnLst>
              <a:cxn ang="0">
                <a:pos x="connsiteX0" y="connsiteY0"/>
              </a:cxn>
              <a:cxn ang="0">
                <a:pos x="connsiteX1" y="connsiteY1"/>
              </a:cxn>
              <a:cxn ang="0">
                <a:pos x="connsiteX2" y="connsiteY2"/>
              </a:cxn>
              <a:cxn ang="0">
                <a:pos x="connsiteX3" y="connsiteY3"/>
              </a:cxn>
            </a:cxnLst>
            <a:rect l="l" t="t" r="r" b="b"/>
            <a:pathLst>
              <a:path w="170609" h="2499133">
                <a:moveTo>
                  <a:pt x="0" y="95846"/>
                </a:moveTo>
                <a:lnTo>
                  <a:pt x="170609" y="0"/>
                </a:lnTo>
                <a:lnTo>
                  <a:pt x="170609" y="2499133"/>
                </a:lnTo>
                <a:lnTo>
                  <a:pt x="0" y="2499133"/>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2" name="任意多边形: 形状 21"/>
          <p:cNvSpPr/>
          <p:nvPr userDrawn="1"/>
        </p:nvSpPr>
        <p:spPr>
          <a:xfrm rot="1759603">
            <a:off x="11257062" y="-144084"/>
            <a:ext cx="326672" cy="3732241"/>
          </a:xfrm>
          <a:custGeom>
            <a:avLst/>
            <a:gdLst>
              <a:gd name="connsiteX0" fmla="*/ 0 w 326672"/>
              <a:gd name="connsiteY0" fmla="*/ 0 h 3732241"/>
              <a:gd name="connsiteX1" fmla="*/ 326672 w 326672"/>
              <a:gd name="connsiteY1" fmla="*/ 581488 h 3732241"/>
              <a:gd name="connsiteX2" fmla="*/ 326672 w 326672"/>
              <a:gd name="connsiteY2" fmla="*/ 3732241 h 3732241"/>
              <a:gd name="connsiteX3" fmla="*/ 0 w 326672"/>
              <a:gd name="connsiteY3" fmla="*/ 3732241 h 3732241"/>
            </a:gdLst>
            <a:ahLst/>
            <a:cxnLst>
              <a:cxn ang="0">
                <a:pos x="connsiteX0" y="connsiteY0"/>
              </a:cxn>
              <a:cxn ang="0">
                <a:pos x="connsiteX1" y="connsiteY1"/>
              </a:cxn>
              <a:cxn ang="0">
                <a:pos x="connsiteX2" y="connsiteY2"/>
              </a:cxn>
              <a:cxn ang="0">
                <a:pos x="connsiteX3" y="connsiteY3"/>
              </a:cxn>
            </a:cxnLst>
            <a:rect l="l" t="t" r="r" b="b"/>
            <a:pathLst>
              <a:path w="326672" h="3732241">
                <a:moveTo>
                  <a:pt x="0" y="0"/>
                </a:moveTo>
                <a:lnTo>
                  <a:pt x="326672" y="581488"/>
                </a:lnTo>
                <a:lnTo>
                  <a:pt x="326672" y="3732241"/>
                </a:lnTo>
                <a:lnTo>
                  <a:pt x="0" y="3732241"/>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53" name="任意多边形: 形状 52"/>
          <p:cNvSpPr/>
          <p:nvPr userDrawn="1"/>
        </p:nvSpPr>
        <p:spPr>
          <a:xfrm rot="1759603">
            <a:off x="9271255" y="4019758"/>
            <a:ext cx="170609" cy="3077209"/>
          </a:xfrm>
          <a:custGeom>
            <a:avLst/>
            <a:gdLst>
              <a:gd name="connsiteX0" fmla="*/ 0 w 170609"/>
              <a:gd name="connsiteY0" fmla="*/ 0 h 3077209"/>
              <a:gd name="connsiteX1" fmla="*/ 170609 w 170609"/>
              <a:gd name="connsiteY1" fmla="*/ 0 h 3077209"/>
              <a:gd name="connsiteX2" fmla="*/ 170609 w 170609"/>
              <a:gd name="connsiteY2" fmla="*/ 2981364 h 3077209"/>
              <a:gd name="connsiteX3" fmla="*/ 0 w 170609"/>
              <a:gd name="connsiteY3" fmla="*/ 3077209 h 3077209"/>
            </a:gdLst>
            <a:ahLst/>
            <a:cxnLst>
              <a:cxn ang="0">
                <a:pos x="connsiteX0" y="connsiteY0"/>
              </a:cxn>
              <a:cxn ang="0">
                <a:pos x="connsiteX1" y="connsiteY1"/>
              </a:cxn>
              <a:cxn ang="0">
                <a:pos x="connsiteX2" y="connsiteY2"/>
              </a:cxn>
              <a:cxn ang="0">
                <a:pos x="connsiteX3" y="connsiteY3"/>
              </a:cxn>
            </a:cxnLst>
            <a:rect l="l" t="t" r="r" b="b"/>
            <a:pathLst>
              <a:path w="170609" h="3077209">
                <a:moveTo>
                  <a:pt x="0" y="0"/>
                </a:moveTo>
                <a:lnTo>
                  <a:pt x="170609" y="0"/>
                </a:lnTo>
                <a:lnTo>
                  <a:pt x="170609" y="2981364"/>
                </a:lnTo>
                <a:lnTo>
                  <a:pt x="0" y="307720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37" name="文本占位符 25"/>
          <p:cNvSpPr>
            <a:spLocks noGrp="1"/>
          </p:cNvSpPr>
          <p:nvPr>
            <p:ph type="body" sz="quarter" idx="11" hasCustomPrompt="1"/>
          </p:nvPr>
        </p:nvSpPr>
        <p:spPr>
          <a:xfrm>
            <a:off x="667503" y="2749690"/>
            <a:ext cx="5798382" cy="878840"/>
          </a:xfrm>
          <a:prstGeom prst="rect">
            <a:avLst/>
          </a:prstGeom>
        </p:spPr>
        <p:txBody>
          <a:bodyPr lIns="0">
            <a:noAutofit/>
          </a:bodyPr>
          <a:lstStyle>
            <a:lvl1pPr marL="0" indent="0">
              <a:lnSpc>
                <a:spcPct val="100000"/>
              </a:lnSpc>
              <a:buNone/>
              <a:defRPr sz="5400" b="1" spc="100" baseline="0">
                <a:solidFill>
                  <a:schemeClr val="accent1"/>
                </a:solidFill>
                <a:latin typeface="+mj-ea"/>
                <a:ea typeface="+mj-ea"/>
              </a:defRPr>
            </a:lvl1pPr>
          </a:lstStyle>
          <a:p>
            <a:pPr lvl="0"/>
            <a:r>
              <a:rPr lang="zh-CN" altLang="en-US" dirty="0"/>
              <a:t>请输入你的大标题</a:t>
            </a:r>
            <a:endParaRPr lang="en-US" altLang="zh-CN" dirty="0"/>
          </a:p>
        </p:txBody>
      </p:sp>
      <p:sp>
        <p:nvSpPr>
          <p:cNvPr id="38" name="文本占位符 25"/>
          <p:cNvSpPr>
            <a:spLocks noGrp="1"/>
          </p:cNvSpPr>
          <p:nvPr>
            <p:ph type="body" sz="quarter" idx="12" hasCustomPrompt="1"/>
          </p:nvPr>
        </p:nvSpPr>
        <p:spPr>
          <a:xfrm>
            <a:off x="667503" y="1869834"/>
            <a:ext cx="5798382" cy="878840"/>
          </a:xfrm>
          <a:prstGeom prst="rect">
            <a:avLst/>
          </a:prstGeom>
        </p:spPr>
        <p:txBody>
          <a:bodyPr lIns="0">
            <a:noAutofit/>
          </a:bodyPr>
          <a:lstStyle>
            <a:lvl1pPr marL="0" indent="0">
              <a:lnSpc>
                <a:spcPct val="100000"/>
              </a:lnSpc>
              <a:buNone/>
              <a:defRPr sz="5400" b="0" spc="100" baseline="0">
                <a:latin typeface="+mj-ea"/>
                <a:ea typeface="+mj-ea"/>
              </a:defRPr>
            </a:lvl1pPr>
          </a:lstStyle>
          <a:p>
            <a:pPr lvl="0"/>
            <a:r>
              <a:rPr lang="zh-CN" altLang="en-US" dirty="0"/>
              <a:t>请输入答辩类型</a:t>
            </a:r>
            <a:endParaRPr lang="en-US" altLang="zh-CN" dirty="0"/>
          </a:p>
        </p:txBody>
      </p:sp>
      <p:cxnSp>
        <p:nvCxnSpPr>
          <p:cNvPr id="39" name="直接连接符 38"/>
          <p:cNvCxnSpPr/>
          <p:nvPr userDrawn="1"/>
        </p:nvCxnSpPr>
        <p:spPr>
          <a:xfrm>
            <a:off x="667503" y="4839800"/>
            <a:ext cx="4932680" cy="0"/>
          </a:xfrm>
          <a:prstGeom prst="line">
            <a:avLst/>
          </a:prstGeom>
          <a:ln w="12700" cap="rnd">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日期占位符 4"/>
          <p:cNvSpPr>
            <a:spLocks noGrp="1"/>
          </p:cNvSpPr>
          <p:nvPr>
            <p:ph type="dt" sz="half" idx="16"/>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pic>
        <p:nvPicPr>
          <p:cNvPr id="21" name="图片 2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660400" y="312015"/>
            <a:ext cx="1375700" cy="437285"/>
          </a:xfrm>
          <a:prstGeom prst="rect">
            <a:avLst/>
          </a:prstGeom>
        </p:spPr>
      </p:pic>
      <p:sp>
        <p:nvSpPr>
          <p:cNvPr id="20" name="文本占位符 28"/>
          <p:cNvSpPr>
            <a:spLocks noGrp="1"/>
          </p:cNvSpPr>
          <p:nvPr>
            <p:ph type="body" sz="quarter" idx="17" hasCustomPrompt="1"/>
          </p:nvPr>
        </p:nvSpPr>
        <p:spPr>
          <a:xfrm>
            <a:off x="667503" y="3641672"/>
            <a:ext cx="5798382" cy="286232"/>
          </a:xfrm>
          <a:prstGeom prst="rect">
            <a:avLst/>
          </a:prstGeom>
        </p:spPr>
        <p:txBody>
          <a:bodyPr lIns="0">
            <a:spAutoFit/>
          </a:bodyPr>
          <a:lstStyle>
            <a:lvl1pPr marL="0" indent="0">
              <a:lnSpc>
                <a:spcPct val="100000"/>
              </a:lnSpc>
              <a:buNone/>
              <a:defRPr sz="1200" spc="550" baseline="0">
                <a:solidFill>
                  <a:schemeClr val="bg1">
                    <a:lumMod val="75000"/>
                  </a:schemeClr>
                </a:solidFill>
                <a:latin typeface="+mj-lt"/>
              </a:defRPr>
            </a:lvl1pPr>
          </a:lstStyle>
          <a:p>
            <a:pPr lvl="0"/>
            <a:r>
              <a:rPr lang="en-US" altLang="zh-CN" dirty="0"/>
              <a:t>Supporting Your Text Here</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自定义版式">
    <p:bg>
      <p:bgPr>
        <a:solidFill>
          <a:schemeClr val="tx1"/>
        </a:solidFill>
        <a:effectLst/>
      </p:bgPr>
    </p:bg>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a:duotone>
              <a:schemeClr val="bg2">
                <a:shade val="45000"/>
                <a:satMod val="135000"/>
              </a:schemeClr>
              <a:prstClr val="white"/>
            </a:duotone>
          </a:blip>
          <a:srcRect r="27993"/>
          <a:stretch>
            <a:fillRect/>
          </a:stretch>
        </p:blipFill>
        <p:spPr>
          <a:xfrm>
            <a:off x="1" y="-5557"/>
            <a:ext cx="12192000" cy="6863557"/>
          </a:xfrm>
          <a:prstGeom prst="rect">
            <a:avLst/>
          </a:prstGeom>
        </p:spPr>
      </p:pic>
      <p:sp>
        <p:nvSpPr>
          <p:cNvPr id="4" name="矩形 3"/>
          <p:cNvSpPr/>
          <p:nvPr userDrawn="1"/>
        </p:nvSpPr>
        <p:spPr>
          <a:xfrm>
            <a:off x="-3" y="2077796"/>
            <a:ext cx="12192000" cy="4780204"/>
          </a:xfrm>
          <a:prstGeom prst="rect">
            <a:avLst/>
          </a:prstGeom>
          <a:gradFill>
            <a:gsLst>
              <a:gs pos="0">
                <a:srgbClr val="010000">
                  <a:alpha val="0"/>
                </a:srgbClr>
              </a:gs>
              <a:gs pos="100000">
                <a:srgbClr val="010000">
                  <a:alpha val="89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5" name="矩形 4"/>
          <p:cNvSpPr/>
          <p:nvPr userDrawn="1"/>
        </p:nvSpPr>
        <p:spPr>
          <a:xfrm rot="10800000">
            <a:off x="-1" y="-5557"/>
            <a:ext cx="12191999" cy="3217764"/>
          </a:xfrm>
          <a:prstGeom prst="rect">
            <a:avLst/>
          </a:prstGeom>
          <a:gradFill>
            <a:gsLst>
              <a:gs pos="0">
                <a:srgbClr val="010000">
                  <a:alpha val="0"/>
                </a:srgbClr>
              </a:gs>
              <a:gs pos="100000">
                <a:srgbClr val="01000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6" name="矩形 5"/>
          <p:cNvSpPr/>
          <p:nvPr userDrawn="1"/>
        </p:nvSpPr>
        <p:spPr>
          <a:xfrm>
            <a:off x="-1" y="0"/>
            <a:ext cx="12192001" cy="6811864"/>
          </a:xfrm>
          <a:prstGeom prst="rect">
            <a:avLst/>
          </a:prstGeom>
          <a:solidFill>
            <a:srgbClr val="080304">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7" name="文本框 6"/>
          <p:cNvSpPr txBox="1"/>
          <p:nvPr userDrawn="1"/>
        </p:nvSpPr>
        <p:spPr>
          <a:xfrm>
            <a:off x="4760680" y="564634"/>
            <a:ext cx="2670634" cy="369332"/>
          </a:xfrm>
          <a:prstGeom prst="rect">
            <a:avLst/>
          </a:prstGeom>
          <a:noFill/>
        </p:spPr>
        <p:txBody>
          <a:bodyPr wrap="square" rtlCol="0">
            <a:spAutoFit/>
          </a:bodyPr>
          <a:lstStyle>
            <a:defPPr>
              <a:defRPr lang="en-US"/>
            </a:defPPr>
            <a:lvl1pPr algn="dist">
              <a:defRPr sz="1600">
                <a:solidFill>
                  <a:schemeClr val="bg1"/>
                </a:solidFill>
                <a:latin typeface="+mj-ea"/>
                <a:ea typeface="+mj-ea"/>
              </a:defRPr>
            </a:lvl1p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本</a:t>
            </a:r>
            <a:r>
              <a:rPr kumimoji="0" lang="en-US" altLang="zh-CN"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PPT</a:t>
            </a:r>
            <a:r>
              <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模板正参与</a:t>
            </a:r>
            <a:endParaRPr kumimoji="0" 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sp>
        <p:nvSpPr>
          <p:cNvPr id="8" name="矩形 7"/>
          <p:cNvSpPr/>
          <p:nvPr userDrawn="1"/>
        </p:nvSpPr>
        <p:spPr>
          <a:xfrm>
            <a:off x="3602350" y="2482543"/>
            <a:ext cx="4987300" cy="400109"/>
          </a:xfrm>
          <a:prstGeom prst="rect">
            <a:avLst/>
          </a:prstGeom>
          <a:gradFill flip="none" rotWithShape="1">
            <a:gsLst>
              <a:gs pos="100000">
                <a:srgbClr val="CB9B53">
                  <a:alpha val="0"/>
                </a:srgbClr>
              </a:gs>
              <a:gs pos="0">
                <a:srgbClr val="CB9B53">
                  <a:alpha val="7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2400" b="1" i="0" u="none" strike="noStrike" kern="1200" cap="none" spc="0" normalizeH="0" baseline="0" noProof="0">
              <a:ln>
                <a:noFill/>
              </a:ln>
              <a:solidFill>
                <a:srgbClr val="0E5177"/>
              </a:solidFill>
              <a:effectLst/>
              <a:uLnTx/>
              <a:uFillTx/>
              <a:latin typeface="Segoe UI" panose="020B0502040204020203"/>
              <a:ea typeface="微软雅黑" panose="020B0503020204020204" charset="-122"/>
              <a:cs typeface="+mn-cs"/>
            </a:endParaRPr>
          </a:p>
        </p:txBody>
      </p:sp>
      <p:sp>
        <p:nvSpPr>
          <p:cNvPr id="9" name="文本框 8"/>
          <p:cNvSpPr txBox="1"/>
          <p:nvPr userDrawn="1"/>
        </p:nvSpPr>
        <p:spPr>
          <a:xfrm>
            <a:off x="4049486" y="2517885"/>
            <a:ext cx="4093028" cy="338554"/>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 </a:t>
            </a:r>
            <a:r>
              <a:rPr kumimoji="0" lang="zh-CN" altLang="en-US" sz="16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第一届高校</a:t>
            </a:r>
            <a:r>
              <a:rPr kumimoji="0" lang="en-US" altLang="zh-CN" sz="16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PPT</a:t>
            </a:r>
            <a:r>
              <a:rPr kumimoji="0" lang="zh-CN" altLang="en-US" sz="16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模板设计大赛 </a:t>
            </a:r>
            <a:endParaRPr kumimoji="0" lang="en-US" sz="16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sp>
        <p:nvSpPr>
          <p:cNvPr id="11" name="文本框 10"/>
          <p:cNvSpPr txBox="1"/>
          <p:nvPr userDrawn="1"/>
        </p:nvSpPr>
        <p:spPr>
          <a:xfrm>
            <a:off x="6133678" y="4824918"/>
            <a:ext cx="2545865" cy="1061381"/>
          </a:xfrm>
          <a:prstGeom prst="rect">
            <a:avLst/>
          </a:prstGeom>
          <a:noFill/>
        </p:spPr>
        <p:txBody>
          <a:bodyPr wrap="square" rtlCol="0">
            <a:spAutoFit/>
          </a:bodyPr>
          <a:lstStyle>
            <a:defPPr>
              <a:defRPr lang="en-US"/>
            </a:defPPr>
            <a:lvl1pPr algn="dist">
              <a:defRPr>
                <a:solidFill>
                  <a:schemeClr val="bg1"/>
                </a:solidFill>
                <a:latin typeface="+mj-ea"/>
                <a:ea typeface="+mj-ea"/>
              </a:defRPr>
            </a:lvl1p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1800" b="0" i="0" u="none" strike="noStrike" kern="1200" cap="none" spc="150" normalizeH="0" baseline="0" noProof="0">
                <a:ln>
                  <a:noFill/>
                </a:ln>
                <a:solidFill>
                  <a:prstClr val="white"/>
                </a:solidFill>
                <a:effectLst/>
                <a:uLnTx/>
                <a:uFillTx/>
                <a:latin typeface="微软雅黑" panose="020B0503020204020204" charset="-122"/>
                <a:ea typeface="微软雅黑" panose="020B0503020204020204" charset="-122"/>
                <a:cs typeface="+mn-cs"/>
              </a:rPr>
              <a:t>微信扫码</a:t>
            </a:r>
            <a:endParaRPr kumimoji="0" lang="en-US" altLang="zh-CN" sz="1800" b="0" i="0" u="none" strike="noStrike" kern="1200" cap="none" spc="150" normalizeH="0" baseline="0" noProof="0">
              <a:ln>
                <a:noFill/>
              </a:ln>
              <a:solidFill>
                <a:prstClr val="white"/>
              </a:solidFill>
              <a:effectLst/>
              <a:uLnTx/>
              <a:uFillTx/>
              <a:latin typeface="微软雅黑" panose="020B0503020204020204" charset="-122"/>
              <a:ea typeface="微软雅黑" panose="020B0503020204020204" charset="-122"/>
              <a:cs typeface="+mn-cs"/>
            </a:endParaRPr>
          </a:p>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1800" b="0" i="0" u="none" strike="noStrike" kern="1200" cap="none" spc="150" normalizeH="0" baseline="0" noProof="0">
                <a:ln>
                  <a:noFill/>
                </a:ln>
                <a:solidFill>
                  <a:prstClr val="white"/>
                </a:solidFill>
                <a:effectLst/>
                <a:uLnTx/>
                <a:uFillTx/>
                <a:latin typeface="微软雅黑" panose="020B0503020204020204" charset="-122"/>
                <a:ea typeface="微软雅黑" panose="020B0503020204020204" charset="-122"/>
                <a:cs typeface="+mn-cs"/>
              </a:rPr>
              <a:t>来聆听模板作者</a:t>
            </a:r>
            <a:endParaRPr kumimoji="0" lang="en-US" altLang="zh-CN" sz="1800" b="0" i="0" u="none" strike="noStrike" kern="1200" cap="none" spc="150" normalizeH="0" baseline="0" noProof="0">
              <a:ln>
                <a:noFill/>
              </a:ln>
              <a:solidFill>
                <a:prstClr val="white"/>
              </a:solidFill>
              <a:effectLst/>
              <a:uLnTx/>
              <a:uFillTx/>
              <a:latin typeface="微软雅黑" panose="020B0503020204020204" charset="-122"/>
              <a:ea typeface="微软雅黑" panose="020B0503020204020204" charset="-122"/>
              <a:cs typeface="+mn-cs"/>
            </a:endParaRPr>
          </a:p>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1800" b="0" i="0" u="none" strike="noStrike" kern="1200" cap="none" spc="150" normalizeH="0" baseline="0" noProof="0">
                <a:ln>
                  <a:noFill/>
                </a:ln>
                <a:solidFill>
                  <a:prstClr val="white"/>
                </a:solidFill>
                <a:effectLst/>
                <a:uLnTx/>
                <a:uFillTx/>
                <a:latin typeface="微软雅黑" panose="020B0503020204020204" charset="-122"/>
                <a:ea typeface="微软雅黑" panose="020B0503020204020204" charset="-122"/>
                <a:cs typeface="+mn-cs"/>
              </a:rPr>
              <a:t>设计灵感、制作思路</a:t>
            </a:r>
            <a:endParaRPr kumimoji="0" lang="en-US" sz="1800" b="0" i="0" u="none" strike="noStrike" kern="1200" cap="none" spc="15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pic>
        <p:nvPicPr>
          <p:cNvPr id="12" name="图片 11"/>
          <p:cNvPicPr>
            <a:picLocks noChangeAspect="1"/>
          </p:cNvPicPr>
          <p:nvPr userDrawn="1"/>
        </p:nvPicPr>
        <p:blipFill>
          <a:blip r:embed="rId3"/>
          <a:stretch>
            <a:fillRect/>
          </a:stretch>
        </p:blipFill>
        <p:spPr>
          <a:xfrm>
            <a:off x="-615419" y="3771974"/>
            <a:ext cx="13817069" cy="3996426"/>
          </a:xfrm>
          <a:prstGeom prst="rect">
            <a:avLst/>
          </a:prstGeom>
        </p:spPr>
      </p:pic>
      <p:pic>
        <p:nvPicPr>
          <p:cNvPr id="13" name="图片 12"/>
          <p:cNvPicPr>
            <a:picLocks noChangeAspect="1"/>
          </p:cNvPicPr>
          <p:nvPr userDrawn="1"/>
        </p:nvPicPr>
        <p:blipFill>
          <a:blip r:embed="rId4"/>
          <a:stretch>
            <a:fillRect/>
          </a:stretch>
        </p:blipFill>
        <p:spPr>
          <a:xfrm>
            <a:off x="1683657" y="716939"/>
            <a:ext cx="8824686" cy="1844708"/>
          </a:xfrm>
          <a:prstGeom prst="rect">
            <a:avLst/>
          </a:prstGeom>
        </p:spPr>
      </p:pic>
      <p:sp>
        <p:nvSpPr>
          <p:cNvPr id="14" name="文本框 13"/>
          <p:cNvSpPr txBox="1"/>
          <p:nvPr userDrawn="1"/>
        </p:nvSpPr>
        <p:spPr>
          <a:xfrm>
            <a:off x="3742050" y="2971888"/>
            <a:ext cx="1983605"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100" b="0" i="0" u="none" strike="noStrike" kern="1200" cap="none" spc="0" normalizeH="0" baseline="0" noProof="0">
                <a:ln>
                  <a:noFill/>
                </a:ln>
                <a:solidFill>
                  <a:prstClr val="white">
                    <a:lumMod val="75000"/>
                  </a:prstClr>
                </a:solidFill>
                <a:effectLst/>
                <a:uLnTx/>
                <a:uFillTx/>
                <a:latin typeface="微软雅黑" panose="020B0503020204020204" charset="-122"/>
                <a:ea typeface="微软雅黑" panose="020B0503020204020204" charset="-122"/>
                <a:cs typeface="+mn-cs"/>
              </a:rPr>
              <a:t>活动主办：秋叶</a:t>
            </a:r>
            <a:r>
              <a:rPr kumimoji="0" lang="en-US" altLang="zh-CN" sz="1100" b="0" i="0" u="none" strike="noStrike" kern="1200" cap="none" spc="0" normalizeH="0" baseline="0" noProof="0">
                <a:ln>
                  <a:noFill/>
                </a:ln>
                <a:solidFill>
                  <a:prstClr val="white">
                    <a:lumMod val="75000"/>
                  </a:prstClr>
                </a:solidFill>
                <a:effectLst/>
                <a:uLnTx/>
                <a:uFillTx/>
                <a:latin typeface="微软雅黑" panose="020B0503020204020204" charset="-122"/>
                <a:ea typeface="微软雅黑" panose="020B0503020204020204" charset="-122"/>
                <a:cs typeface="+mn-cs"/>
              </a:rPr>
              <a:t>PPT</a:t>
            </a:r>
            <a:endParaRPr kumimoji="0" lang="en-US" sz="1100" b="0" i="0" u="none" strike="noStrike" kern="1200" cap="none" spc="0" normalizeH="0" baseline="0" noProof="0">
              <a:ln>
                <a:noFill/>
              </a:ln>
              <a:solidFill>
                <a:prstClr val="white">
                  <a:lumMod val="75000"/>
                </a:prstClr>
              </a:solidFill>
              <a:effectLst/>
              <a:uLnTx/>
              <a:uFillTx/>
              <a:latin typeface="微软雅黑" panose="020B0503020204020204" charset="-122"/>
              <a:ea typeface="微软雅黑" panose="020B0503020204020204" charset="-122"/>
              <a:cs typeface="+mn-cs"/>
            </a:endParaRPr>
          </a:p>
        </p:txBody>
      </p:sp>
      <p:sp>
        <p:nvSpPr>
          <p:cNvPr id="15" name="文本框 14"/>
          <p:cNvSpPr txBox="1"/>
          <p:nvPr userDrawn="1"/>
        </p:nvSpPr>
        <p:spPr>
          <a:xfrm>
            <a:off x="6079638" y="2971888"/>
            <a:ext cx="2492943"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100" b="0" i="0" u="none" strike="noStrike" kern="1200" cap="none" spc="0" normalizeH="0" baseline="0" noProof="0">
                <a:ln>
                  <a:noFill/>
                </a:ln>
                <a:solidFill>
                  <a:prstClr val="white">
                    <a:lumMod val="75000"/>
                  </a:prstClr>
                </a:solidFill>
                <a:effectLst/>
                <a:uLnTx/>
                <a:uFillTx/>
                <a:latin typeface="微软雅黑" panose="020B0503020204020204" charset="-122"/>
                <a:ea typeface="微软雅黑" panose="020B0503020204020204" charset="-122"/>
                <a:cs typeface="+mn-cs"/>
              </a:rPr>
              <a:t>技术支持：微软听听文档</a:t>
            </a:r>
            <a:endParaRPr kumimoji="0" lang="en-US" sz="1100" b="0" i="0" u="none" strike="noStrike" kern="1200" cap="none" spc="0" normalizeH="0" baseline="0" noProof="0">
              <a:ln>
                <a:noFill/>
              </a:ln>
              <a:solidFill>
                <a:prstClr val="white">
                  <a:lumMod val="75000"/>
                </a:prstClr>
              </a:solidFill>
              <a:effectLst/>
              <a:uLnTx/>
              <a:uFillTx/>
              <a:latin typeface="微软雅黑" panose="020B0503020204020204" charset="-122"/>
              <a:ea typeface="微软雅黑" panose="020B0503020204020204" charset="-122"/>
              <a:cs typeface="+mn-cs"/>
            </a:endParaRPr>
          </a:p>
        </p:txBody>
      </p:sp>
      <p:sp>
        <p:nvSpPr>
          <p:cNvPr id="16" name="矩形 15"/>
          <p:cNvSpPr/>
          <p:nvPr userDrawn="1"/>
        </p:nvSpPr>
        <p:spPr>
          <a:xfrm>
            <a:off x="3600610" y="3494767"/>
            <a:ext cx="2318400" cy="2318400"/>
          </a:xfrm>
          <a:prstGeom prst="rect">
            <a:avLst/>
          </a:prstGeom>
          <a:solidFill>
            <a:schemeClr val="bg1"/>
          </a:solidFill>
          <a:ln w="57150">
            <a:solidFill>
              <a:srgbClr val="CB9B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46331" cy="369332"/>
          </a:xfrm>
          <a:prstGeom prst="rect">
            <a:avLst/>
          </a:prstGeom>
        </p:spPr>
        <p:txBody>
          <a:bodyPr wrap="none">
            <a:spAutoFit/>
          </a:bodyPr>
          <a:lstStyle/>
          <a:p>
            <a:pPr marL="0" marR="0" lvl="0" indent="0" defTabSz="609600"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标注</a:t>
            </a:r>
            <a:endParaRPr kumimoji="0" lang="zh-CN" altLang="en-US" sz="18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1" name="矩形 10"/>
          <p:cNvSpPr/>
          <p:nvPr userDrawn="1"/>
        </p:nvSpPr>
        <p:spPr>
          <a:xfrm>
            <a:off x="2572589" y="759873"/>
            <a:ext cx="1402001" cy="2025170"/>
          </a:xfrm>
          <a:prstGeom prst="rect">
            <a:avLst/>
          </a:prstGeom>
        </p:spPr>
        <p:txBody>
          <a:bodyPr wrap="square">
            <a:spAutoFit/>
          </a:bodyPr>
          <a:lstStyle/>
          <a:p>
            <a:pPr marL="0" marR="0" lvl="0" indent="0" defTabSz="6096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使用说明 </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声明</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2" name="矩形 11"/>
          <p:cNvSpPr/>
          <p:nvPr userDrawn="1"/>
        </p:nvSpPr>
        <p:spPr>
          <a:xfrm>
            <a:off x="4153010" y="759873"/>
            <a:ext cx="7074345" cy="2585323"/>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模板为作者原创，著作权归作者所有。</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您仅可以个人非商业用途使用本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a:t>
            </a:r>
            <a:r>
              <a:rPr kumimoji="0" lang="zh-CN" altLang="en-US" sz="1400" b="0" i="0" u="none" strike="noStrike" kern="1200" cap="none" spc="0" normalizeH="0" baseline="0" noProof="0">
                <a:ln>
                  <a:noFill/>
                </a:ln>
                <a:solidFill>
                  <a:prstClr val="white"/>
                </a:solidFill>
                <a:effectLst/>
                <a:uLnTx/>
                <a:uFillTx/>
                <a:latin typeface="+mn-lt"/>
                <a:ea typeface="微软雅黑" panose="020B0503020204020204" charset="-122"/>
                <a:cs typeface="+mn-cs"/>
              </a:rPr>
              <a:t>未经权利人书面明确授权，不可将信息内容的全部或部分用于出售，或以出租、出借、转让、分销、发布等其他任何方式供他人使用</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a:t>
            </a:r>
            <a:r>
              <a:rPr kumimoji="0" lang="zh-CN" altLang="en-US" sz="1400" b="0" i="0" u="none" strike="noStrike" kern="1200" cap="none" spc="0" normalizeH="0" baseline="0" noProof="0">
                <a:ln>
                  <a:noFill/>
                </a:ln>
                <a:solidFill>
                  <a:prstClr val="white"/>
                </a:solidFill>
                <a:effectLst/>
                <a:uLnTx/>
                <a:uFillTx/>
                <a:latin typeface="+mn-lt"/>
                <a:ea typeface="微软雅黑" panose="020B0503020204020204" charset="-122"/>
                <a:cs typeface="+mn-cs"/>
              </a:rPr>
              <a:t>否则将承担法律责任。</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OfficePLUS</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尊重知识产权并注重保护用户享有的各项权利。</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OfficePLUS</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拥有对本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模板进行展示、报道、宣传及用于市场活动的权利，若在比赛或商业应用过程中发生版权纠纷，其法律责任由作者本人承担。</a:t>
            </a:r>
            <a:endPar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600" eaLnBrk="1" fontAlgn="auto" latinLnBrk="0" hangingPunct="1">
              <a:lnSpc>
                <a:spcPct val="100000"/>
              </a:lnSpc>
              <a:spcBef>
                <a:spcPts val="0"/>
              </a:spcBef>
              <a:spcAft>
                <a:spcPts val="0"/>
              </a:spcAft>
              <a:buClrTx/>
              <a:buSzTx/>
              <a:buFontTx/>
              <a:buNone/>
              <a:defRPr/>
            </a:pPr>
            <a:r>
              <a:rPr kumimoji="1" lang="en-US" altLang="zh-CN" sz="1000" b="0" i="0" u="none" strike="noStrike" kern="0" cap="none" spc="0" normalizeH="0" baseline="0" noProof="0" dirty="0">
                <a:ln>
                  <a:noFill/>
                </a:ln>
                <a:solidFill>
                  <a:prstClr val="white"/>
                </a:solidFill>
                <a:effectLst/>
                <a:uLnTx/>
                <a:uFillTx/>
                <a:latin typeface="Segoe UI Light" panose="020B0502040204020203"/>
                <a:ea typeface="微软雅黑" panose="020B0503020204020204" charset="-122"/>
                <a:cs typeface="Segoe UI Light" panose="020B0502040204020203"/>
              </a:rPr>
              <a:t>OfficePLUS</a:t>
            </a:r>
            <a:endParaRPr kumimoji="0" lang="zh-CN" altLang="en-US" sz="1000" b="0" i="0" u="none" strike="noStrike" kern="0" cap="none" spc="0" normalizeH="0" baseline="0" noProof="0" dirty="0">
              <a:ln>
                <a:noFill/>
              </a:ln>
              <a:solidFill>
                <a:prstClr val="white"/>
              </a:solidFill>
              <a:effectLst/>
              <a:uLnTx/>
              <a:uFillTx/>
              <a:latin typeface="Segoe UI Light" panose="020B0502040204020203"/>
              <a:ea typeface="微软雅黑" panose="020B0503020204020204" charset="-122"/>
              <a:cs typeface="Segoe UI Light" panose="020B0502040204020203"/>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页">
    <p:spTree>
      <p:nvGrpSpPr>
        <p:cNvPr id="1" name=""/>
        <p:cNvGrpSpPr/>
        <p:nvPr/>
      </p:nvGrpSpPr>
      <p:grpSpPr>
        <a:xfrm>
          <a:off x="0" y="0"/>
          <a:ext cx="0" cy="0"/>
          <a:chOff x="0" y="0"/>
          <a:chExt cx="0" cy="0"/>
        </a:xfrm>
      </p:grpSpPr>
      <p:pic>
        <p:nvPicPr>
          <p:cNvPr id="6" name="图片 5"/>
          <p:cNvPicPr>
            <a:picLocks noChangeAspect="1"/>
          </p:cNvPicPr>
          <p:nvPr userDrawn="1"/>
        </p:nvPicPr>
        <p:blipFill rotWithShape="1">
          <a:blip r:embed="rId2">
            <a:alphaModFix amt="10000"/>
            <a:extLst>
              <a:ext uri="{28A0092B-C50C-407E-A947-70E740481C1C}">
                <a14:useLocalDpi xmlns:a14="http://schemas.microsoft.com/office/drawing/2010/main" val="0"/>
              </a:ext>
            </a:extLst>
          </a:blip>
          <a:srcRect t="7878" b="7878"/>
          <a:stretch>
            <a:fillRect/>
          </a:stretch>
        </p:blipFill>
        <p:spPr>
          <a:xfrm>
            <a:off x="0" y="0"/>
            <a:ext cx="12192000" cy="6858000"/>
          </a:xfrm>
          <a:prstGeom prst="rect">
            <a:avLst/>
          </a:prstGeom>
        </p:spPr>
      </p:pic>
      <p:sp>
        <p:nvSpPr>
          <p:cNvPr id="18" name="任意多边形: 形状 17"/>
          <p:cNvSpPr/>
          <p:nvPr userDrawn="1"/>
        </p:nvSpPr>
        <p:spPr>
          <a:xfrm>
            <a:off x="0" y="0"/>
            <a:ext cx="5953266" cy="6858000"/>
          </a:xfrm>
          <a:custGeom>
            <a:avLst/>
            <a:gdLst>
              <a:gd name="connsiteX0" fmla="*/ 0 w 5953266"/>
              <a:gd name="connsiteY0" fmla="*/ 0 h 6858000"/>
              <a:gd name="connsiteX1" fmla="*/ 4026732 w 5953266"/>
              <a:gd name="connsiteY1" fmla="*/ 0 h 6858000"/>
              <a:gd name="connsiteX2" fmla="*/ 4359910 w 5953266"/>
              <a:gd name="connsiteY2" fmla="*/ 252902 h 6858000"/>
              <a:gd name="connsiteX3" fmla="*/ 5953266 w 5953266"/>
              <a:gd name="connsiteY3" fmla="*/ 3682471 h 6858000"/>
              <a:gd name="connsiteX4" fmla="*/ 4670843 w 5953266"/>
              <a:gd name="connsiteY4" fmla="*/ 6825186 h 6858000"/>
              <a:gd name="connsiteX5" fmla="*/ 4635274 w 5953266"/>
              <a:gd name="connsiteY5" fmla="*/ 6858000 h 6858000"/>
              <a:gd name="connsiteX6" fmla="*/ 0 w 5953266"/>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53266" h="6858000">
                <a:moveTo>
                  <a:pt x="0" y="0"/>
                </a:moveTo>
                <a:lnTo>
                  <a:pt x="4026732" y="0"/>
                </a:lnTo>
                <a:lnTo>
                  <a:pt x="4359910" y="252902"/>
                </a:lnTo>
                <a:cubicBezTo>
                  <a:pt x="5333013" y="1068083"/>
                  <a:pt x="5953266" y="2301751"/>
                  <a:pt x="5953266" y="3682471"/>
                </a:cubicBezTo>
                <a:cubicBezTo>
                  <a:pt x="5953266" y="4909778"/>
                  <a:pt x="5463189" y="6020895"/>
                  <a:pt x="4670843" y="6825186"/>
                </a:cubicBezTo>
                <a:lnTo>
                  <a:pt x="4635274" y="6858000"/>
                </a:lnTo>
                <a:lnTo>
                  <a:pt x="0" y="6858000"/>
                </a:lnTo>
                <a:close/>
              </a:path>
            </a:pathLst>
          </a:custGeom>
          <a:solidFill>
            <a:schemeClr val="bg1">
              <a:alpha val="90000"/>
            </a:schemeClr>
          </a:solidFill>
          <a:ln w="1270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pic>
        <p:nvPicPr>
          <p:cNvPr id="122" name="图片 121"/>
          <p:cNvPicPr>
            <a:picLocks noChangeAspect="1"/>
          </p:cNvPicPr>
          <p:nvPr userDrawn="1"/>
        </p:nvPicPr>
        <p:blipFill>
          <a:blip r:embed="rId3"/>
          <a:srcRect l="35649" t="16934" b="16934"/>
          <a:stretch>
            <a:fillRect/>
          </a:stretch>
        </p:blipFill>
        <p:spPr>
          <a:xfrm>
            <a:off x="2" y="0"/>
            <a:ext cx="6677201" cy="6858000"/>
          </a:xfrm>
          <a:custGeom>
            <a:avLst/>
            <a:gdLst>
              <a:gd name="connsiteX0" fmla="*/ 0 w 6677201"/>
              <a:gd name="connsiteY0" fmla="*/ 0 h 6858000"/>
              <a:gd name="connsiteX1" fmla="*/ 6677201 w 6677201"/>
              <a:gd name="connsiteY1" fmla="*/ 0 h 6858000"/>
              <a:gd name="connsiteX2" fmla="*/ 6677201 w 6677201"/>
              <a:gd name="connsiteY2" fmla="*/ 6858000 h 6858000"/>
              <a:gd name="connsiteX3" fmla="*/ 0 w 667720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677201" h="6858000">
                <a:moveTo>
                  <a:pt x="0" y="0"/>
                </a:moveTo>
                <a:lnTo>
                  <a:pt x="6677201" y="0"/>
                </a:lnTo>
                <a:lnTo>
                  <a:pt x="6677201" y="6858000"/>
                </a:lnTo>
                <a:lnTo>
                  <a:pt x="0" y="6858000"/>
                </a:lnTo>
                <a:close/>
              </a:path>
            </a:pathLst>
          </a:custGeom>
        </p:spPr>
      </p:pic>
      <p:pic>
        <p:nvPicPr>
          <p:cNvPr id="121" name="图片 120"/>
          <p:cNvPicPr/>
          <p:nvPr userDrawn="1"/>
        </p:nvPicPr>
        <p:blipFill>
          <a:blip r:embed="rId4" cstate="print">
            <a:alphaModFix amt="3000"/>
            <a:extLst>
              <a:ext uri="{28A0092B-C50C-407E-A947-70E740481C1C}">
                <a14:useLocalDpi xmlns:a14="http://schemas.microsoft.com/office/drawing/2010/main" val="0"/>
              </a:ext>
            </a:extLst>
          </a:blip>
          <a:srcRect l="33973" t="9127" b="14811"/>
          <a:stretch>
            <a:fillRect/>
          </a:stretch>
        </p:blipFill>
        <p:spPr>
          <a:xfrm>
            <a:off x="0" y="0"/>
            <a:ext cx="5953266" cy="6858000"/>
          </a:xfrm>
          <a:custGeom>
            <a:avLst/>
            <a:gdLst>
              <a:gd name="connsiteX0" fmla="*/ 0 w 5953266"/>
              <a:gd name="connsiteY0" fmla="*/ 0 h 6858000"/>
              <a:gd name="connsiteX1" fmla="*/ 5953266 w 5953266"/>
              <a:gd name="connsiteY1" fmla="*/ 0 h 6858000"/>
              <a:gd name="connsiteX2" fmla="*/ 5953266 w 5953266"/>
              <a:gd name="connsiteY2" fmla="*/ 6858000 h 6858000"/>
              <a:gd name="connsiteX3" fmla="*/ 0 w 595326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953266" h="6858000">
                <a:moveTo>
                  <a:pt x="0" y="0"/>
                </a:moveTo>
                <a:lnTo>
                  <a:pt x="5953266" y="0"/>
                </a:lnTo>
                <a:lnTo>
                  <a:pt x="5953266" y="6858000"/>
                </a:lnTo>
                <a:lnTo>
                  <a:pt x="0" y="6858000"/>
                </a:lnTo>
                <a:close/>
              </a:path>
            </a:pathLst>
          </a:custGeom>
        </p:spPr>
      </p:pic>
      <p:sp>
        <p:nvSpPr>
          <p:cNvPr id="9" name="矩形 8"/>
          <p:cNvSpPr/>
          <p:nvPr userDrawn="1"/>
        </p:nvSpPr>
        <p:spPr>
          <a:xfrm>
            <a:off x="2122934" y="3082752"/>
            <a:ext cx="2964273" cy="1107996"/>
          </a:xfrm>
          <a:prstGeom prst="rect">
            <a:avLst/>
          </a:prstGeom>
        </p:spPr>
        <p:txBody>
          <a:bodyPr wrap="none" lIns="0">
            <a:spAutoFit/>
          </a:bodyPr>
          <a:lstStyle/>
          <a:p>
            <a:pPr lvl="0" algn="ctr">
              <a:defRPr/>
            </a:pPr>
            <a:r>
              <a:rPr lang="en-US" altLang="zh-CN" sz="6600" dirty="0">
                <a:solidFill>
                  <a:schemeClr val="bg1">
                    <a:lumMod val="75000"/>
                  </a:schemeClr>
                </a:solidFill>
              </a:rPr>
              <a:t>content</a:t>
            </a:r>
            <a:endParaRPr lang="zh-CN" altLang="en-US" sz="6600" dirty="0">
              <a:solidFill>
                <a:schemeClr val="bg1">
                  <a:lumMod val="75000"/>
                </a:schemeClr>
              </a:solidFill>
            </a:endParaRPr>
          </a:p>
        </p:txBody>
      </p:sp>
      <p:sp>
        <p:nvSpPr>
          <p:cNvPr id="10" name="矩形 9"/>
          <p:cNvSpPr/>
          <p:nvPr userDrawn="1"/>
        </p:nvSpPr>
        <p:spPr>
          <a:xfrm>
            <a:off x="2214374" y="3872827"/>
            <a:ext cx="2325409" cy="25907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4400" b="0"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cs typeface="+mn-cs"/>
            </a:endParaRPr>
          </a:p>
        </p:txBody>
      </p:sp>
      <p:sp>
        <p:nvSpPr>
          <p:cNvPr id="11" name="文本框 10"/>
          <p:cNvSpPr txBox="1"/>
          <p:nvPr userDrawn="1"/>
        </p:nvSpPr>
        <p:spPr>
          <a:xfrm>
            <a:off x="2183589" y="2598003"/>
            <a:ext cx="1421481" cy="830997"/>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4800" b="1" i="0" u="none" strike="noStrike" kern="1200" cap="none" spc="0" normalizeH="0" baseline="0" noProof="0" dirty="0">
                <a:ln>
                  <a:noFill/>
                </a:ln>
                <a:solidFill>
                  <a:schemeClr val="accent1"/>
                </a:solidFill>
                <a:effectLst/>
                <a:uLnTx/>
                <a:uFillTx/>
                <a:latin typeface="微软雅黑" panose="020B0503020204020204" charset="-122"/>
                <a:ea typeface="微软雅黑" panose="020B0503020204020204" charset="-122"/>
                <a:cs typeface="+mn-cs"/>
              </a:rPr>
              <a:t>目录</a:t>
            </a:r>
          </a:p>
        </p:txBody>
      </p:sp>
      <p:sp>
        <p:nvSpPr>
          <p:cNvPr id="124" name="日期占位符 123"/>
          <p:cNvSpPr>
            <a:spLocks noGrp="1"/>
          </p:cNvSpPr>
          <p:nvPr>
            <p:ph type="dt" sz="half" idx="10"/>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pic>
        <p:nvPicPr>
          <p:cNvPr id="12" name="图片 11"/>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660400" y="312015"/>
            <a:ext cx="1375700" cy="437285"/>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21" name="图片 20"/>
          <p:cNvPicPr>
            <a:picLocks noChangeAspect="1"/>
          </p:cNvPicPr>
          <p:nvPr userDrawn="1"/>
        </p:nvPicPr>
        <p:blipFill rotWithShape="1">
          <a:blip r:embed="rId2">
            <a:alphaModFix amt="15000"/>
            <a:extLst>
              <a:ext uri="{28A0092B-C50C-407E-A947-70E740481C1C}">
                <a14:useLocalDpi xmlns:a14="http://schemas.microsoft.com/office/drawing/2010/main" val="0"/>
              </a:ext>
            </a:extLst>
          </a:blip>
          <a:srcRect t="7878" r="37004" b="7878"/>
          <a:stretch>
            <a:fillRect/>
          </a:stretch>
        </p:blipFill>
        <p:spPr>
          <a:xfrm>
            <a:off x="4511550" y="0"/>
            <a:ext cx="7680450" cy="6858000"/>
          </a:xfrm>
          <a:prstGeom prst="rect">
            <a:avLst/>
          </a:prstGeom>
        </p:spPr>
      </p:pic>
      <p:sp>
        <p:nvSpPr>
          <p:cNvPr id="22" name="矩形 21"/>
          <p:cNvSpPr/>
          <p:nvPr userDrawn="1"/>
        </p:nvSpPr>
        <p:spPr>
          <a:xfrm>
            <a:off x="0" y="0"/>
            <a:ext cx="12192000" cy="6858000"/>
          </a:xfrm>
          <a:prstGeom prst="rect">
            <a:avLst/>
          </a:prstGeom>
          <a:gradFill flip="none" rotWithShape="1">
            <a:gsLst>
              <a:gs pos="35000">
                <a:schemeClr val="bg1"/>
              </a:gs>
              <a:gs pos="100000">
                <a:schemeClr val="bg1">
                  <a:alpha val="0"/>
                </a:schemeClr>
              </a:gs>
            </a:gsLst>
            <a:lin ang="0" scaled="1"/>
            <a:tileRect/>
          </a:gra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3" name="图片 22"/>
          <p:cNvPicPr>
            <a:picLocks noChangeAspect="1"/>
          </p:cNvPicPr>
          <p:nvPr userDrawn="1"/>
        </p:nvPicPr>
        <p:blipFill rotWithShape="1">
          <a:blip r:embed="rId2">
            <a:extLst>
              <a:ext uri="{28A0092B-C50C-407E-A947-70E740481C1C}">
                <a14:useLocalDpi xmlns:a14="http://schemas.microsoft.com/office/drawing/2010/main" val="0"/>
              </a:ext>
            </a:extLst>
          </a:blip>
          <a:srcRect l="6898" t="7878" r="36982" b="7878"/>
          <a:stretch>
            <a:fillRect/>
          </a:stretch>
        </p:blipFill>
        <p:spPr>
          <a:xfrm>
            <a:off x="5349870" y="0"/>
            <a:ext cx="6842131" cy="6858000"/>
          </a:xfrm>
          <a:custGeom>
            <a:avLst/>
            <a:gdLst>
              <a:gd name="connsiteX0" fmla="*/ 3866540 w 6842131"/>
              <a:gd name="connsiteY0" fmla="*/ 0 h 6858000"/>
              <a:gd name="connsiteX1" fmla="*/ 6842131 w 6842131"/>
              <a:gd name="connsiteY1" fmla="*/ 0 h 6858000"/>
              <a:gd name="connsiteX2" fmla="*/ 6842131 w 6842131"/>
              <a:gd name="connsiteY2" fmla="*/ 2518051 h 6858000"/>
              <a:gd name="connsiteX3" fmla="*/ 4395268 w 6842131"/>
              <a:gd name="connsiteY3" fmla="*/ 6858000 h 6858000"/>
              <a:gd name="connsiteX4" fmla="*/ 0 w 6842131"/>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42131" h="6858000">
                <a:moveTo>
                  <a:pt x="3866540" y="0"/>
                </a:moveTo>
                <a:lnTo>
                  <a:pt x="6842131" y="0"/>
                </a:lnTo>
                <a:lnTo>
                  <a:pt x="6842131" y="2518051"/>
                </a:lnTo>
                <a:lnTo>
                  <a:pt x="4395268" y="6858000"/>
                </a:lnTo>
                <a:lnTo>
                  <a:pt x="0" y="6858000"/>
                </a:lnTo>
                <a:close/>
              </a:path>
            </a:pathLst>
          </a:custGeom>
        </p:spPr>
      </p:pic>
      <p:grpSp>
        <p:nvGrpSpPr>
          <p:cNvPr id="31" name="组合 30"/>
          <p:cNvGrpSpPr/>
          <p:nvPr userDrawn="1"/>
        </p:nvGrpSpPr>
        <p:grpSpPr>
          <a:xfrm>
            <a:off x="5852864" y="578865"/>
            <a:ext cx="5910561" cy="8110350"/>
            <a:chOff x="5852864" y="578865"/>
            <a:chExt cx="5910561" cy="8110350"/>
          </a:xfrm>
        </p:grpSpPr>
        <p:sp>
          <p:nvSpPr>
            <p:cNvPr id="32" name="任意多边形: 形状 31"/>
            <p:cNvSpPr/>
            <p:nvPr/>
          </p:nvSpPr>
          <p:spPr>
            <a:xfrm rot="1764741">
              <a:off x="6434339" y="578865"/>
              <a:ext cx="5329086" cy="8110349"/>
            </a:xfrm>
            <a:custGeom>
              <a:avLst/>
              <a:gdLst>
                <a:gd name="connsiteX0" fmla="*/ 4907596 w 5329086"/>
                <a:gd name="connsiteY0" fmla="*/ 1735493 h 8110349"/>
                <a:gd name="connsiteX1" fmla="*/ 5329086 w 5329086"/>
                <a:gd name="connsiteY1" fmla="*/ 2483140 h 8110349"/>
                <a:gd name="connsiteX2" fmla="*/ 5329086 w 5329086"/>
                <a:gd name="connsiteY2" fmla="*/ 5106050 h 8110349"/>
                <a:gd name="connsiteX3" fmla="*/ 4907597 w 5329086"/>
                <a:gd name="connsiteY3" fmla="*/ 5343666 h 8110349"/>
                <a:gd name="connsiteX4" fmla="*/ 0 w 5329086"/>
                <a:gd name="connsiteY4" fmla="*/ 237617 h 8110349"/>
                <a:gd name="connsiteX5" fmla="*/ 421490 w 5329086"/>
                <a:gd name="connsiteY5" fmla="*/ 0 h 8110349"/>
                <a:gd name="connsiteX6" fmla="*/ 421489 w 5329086"/>
                <a:gd name="connsiteY6" fmla="*/ 7872732 h 8110349"/>
                <a:gd name="connsiteX7" fmla="*/ 0 w 5329086"/>
                <a:gd name="connsiteY7" fmla="*/ 8110349 h 8110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29086" h="8110349">
                  <a:moveTo>
                    <a:pt x="4907596" y="1735493"/>
                  </a:moveTo>
                  <a:lnTo>
                    <a:pt x="5329086" y="2483140"/>
                  </a:lnTo>
                  <a:lnTo>
                    <a:pt x="5329086" y="5106050"/>
                  </a:lnTo>
                  <a:lnTo>
                    <a:pt x="4907597" y="5343666"/>
                  </a:lnTo>
                  <a:close/>
                  <a:moveTo>
                    <a:pt x="0" y="237617"/>
                  </a:moveTo>
                  <a:lnTo>
                    <a:pt x="421490" y="0"/>
                  </a:lnTo>
                  <a:lnTo>
                    <a:pt x="421489" y="7872732"/>
                  </a:lnTo>
                  <a:lnTo>
                    <a:pt x="0" y="8110349"/>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33" name="任意多边形: 形状 32"/>
            <p:cNvSpPr/>
            <p:nvPr/>
          </p:nvSpPr>
          <p:spPr>
            <a:xfrm rot="1764741">
              <a:off x="5852864" y="578866"/>
              <a:ext cx="5329086" cy="8110349"/>
            </a:xfrm>
            <a:custGeom>
              <a:avLst/>
              <a:gdLst>
                <a:gd name="connsiteX0" fmla="*/ 4907597 w 5329086"/>
                <a:gd name="connsiteY0" fmla="*/ 551447 h 8110349"/>
                <a:gd name="connsiteX1" fmla="*/ 5329086 w 5329086"/>
                <a:gd name="connsiteY1" fmla="*/ 1299093 h 8110349"/>
                <a:gd name="connsiteX2" fmla="*/ 5329086 w 5329086"/>
                <a:gd name="connsiteY2" fmla="*/ 5106050 h 8110349"/>
                <a:gd name="connsiteX3" fmla="*/ 4907596 w 5329086"/>
                <a:gd name="connsiteY3" fmla="*/ 5343667 h 8110349"/>
                <a:gd name="connsiteX4" fmla="*/ 0 w 5329086"/>
                <a:gd name="connsiteY4" fmla="*/ 237617 h 8110349"/>
                <a:gd name="connsiteX5" fmla="*/ 421489 w 5329086"/>
                <a:gd name="connsiteY5" fmla="*/ 0 h 8110349"/>
                <a:gd name="connsiteX6" fmla="*/ 421489 w 5329086"/>
                <a:gd name="connsiteY6" fmla="*/ 7872732 h 8110349"/>
                <a:gd name="connsiteX7" fmla="*/ 0 w 5329086"/>
                <a:gd name="connsiteY7" fmla="*/ 8110349 h 8110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29086" h="8110349">
                  <a:moveTo>
                    <a:pt x="4907597" y="551447"/>
                  </a:moveTo>
                  <a:lnTo>
                    <a:pt x="5329086" y="1299093"/>
                  </a:lnTo>
                  <a:lnTo>
                    <a:pt x="5329086" y="5106050"/>
                  </a:lnTo>
                  <a:lnTo>
                    <a:pt x="4907596" y="5343667"/>
                  </a:lnTo>
                  <a:close/>
                  <a:moveTo>
                    <a:pt x="0" y="237617"/>
                  </a:moveTo>
                  <a:lnTo>
                    <a:pt x="421489" y="0"/>
                  </a:lnTo>
                  <a:lnTo>
                    <a:pt x="421489" y="7872732"/>
                  </a:lnTo>
                  <a:lnTo>
                    <a:pt x="0" y="811034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grpSp>
      <p:sp>
        <p:nvSpPr>
          <p:cNvPr id="45" name="文本占位符 44"/>
          <p:cNvSpPr>
            <a:spLocks noGrp="1"/>
          </p:cNvSpPr>
          <p:nvPr>
            <p:ph type="body" sz="quarter" idx="10" hasCustomPrompt="1"/>
          </p:nvPr>
        </p:nvSpPr>
        <p:spPr>
          <a:xfrm>
            <a:off x="-1" y="4189677"/>
            <a:ext cx="5368944" cy="725488"/>
          </a:xfrm>
          <a:prstGeom prst="rect">
            <a:avLst/>
          </a:prstGeom>
        </p:spPr>
        <p:txBody>
          <a:bodyPr lIns="0" rIns="90000">
            <a:noAutofit/>
          </a:bodyPr>
          <a:lstStyle>
            <a:lvl1pPr marL="0" indent="0" algn="ctr">
              <a:lnSpc>
                <a:spcPct val="100000"/>
              </a:lnSpc>
              <a:buNone/>
              <a:defRPr sz="4400" b="1" spc="100" baseline="0">
                <a:solidFill>
                  <a:schemeClr val="accent1"/>
                </a:solidFill>
                <a:latin typeface="+mj-ea"/>
                <a:ea typeface="+mj-ea"/>
              </a:defRPr>
            </a:lvl1pPr>
          </a:lstStyle>
          <a:p>
            <a:pPr lvl="0"/>
            <a:r>
              <a:rPr lang="zh-CN" altLang="en-US" dirty="0"/>
              <a:t>请输入你的节标题</a:t>
            </a:r>
          </a:p>
        </p:txBody>
      </p:sp>
      <p:sp>
        <p:nvSpPr>
          <p:cNvPr id="47" name="文本占位符 46"/>
          <p:cNvSpPr>
            <a:spLocks noGrp="1"/>
          </p:cNvSpPr>
          <p:nvPr>
            <p:ph type="body" sz="quarter" idx="11" hasCustomPrompt="1"/>
          </p:nvPr>
        </p:nvSpPr>
        <p:spPr>
          <a:xfrm>
            <a:off x="-1" y="4857350"/>
            <a:ext cx="5368944" cy="424732"/>
          </a:xfrm>
          <a:prstGeom prst="rect">
            <a:avLst/>
          </a:prstGeom>
        </p:spPr>
        <p:txBody>
          <a:bodyPr lIns="90000" anchor="ctr" anchorCtr="0">
            <a:noAutofit/>
          </a:bodyPr>
          <a:lstStyle>
            <a:lvl1pPr marL="0" indent="0" algn="ctr">
              <a:lnSpc>
                <a:spcPct val="100000"/>
              </a:lnSpc>
              <a:buNone/>
              <a:defRPr sz="1200" spc="500" baseline="0">
                <a:solidFill>
                  <a:schemeClr val="bg1">
                    <a:lumMod val="75000"/>
                  </a:schemeClr>
                </a:solidFill>
                <a:latin typeface="+mn-lt"/>
              </a:defRPr>
            </a:lvl1pPr>
          </a:lstStyle>
          <a:p>
            <a:pPr lvl="0"/>
            <a:r>
              <a:rPr lang="en-US" altLang="zh-CN" dirty="0"/>
              <a:t>Supporting Your Text Here</a:t>
            </a:r>
            <a:endParaRPr lang="zh-CN" altLang="en-US" dirty="0"/>
          </a:p>
        </p:txBody>
      </p:sp>
      <p:sp>
        <p:nvSpPr>
          <p:cNvPr id="4" name="日期占位符 3"/>
          <p:cNvSpPr>
            <a:spLocks noGrp="1"/>
          </p:cNvSpPr>
          <p:nvPr>
            <p:ph type="dt" sz="half" idx="12"/>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pic>
        <p:nvPicPr>
          <p:cNvPr id="12" name="图片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60400" y="312015"/>
            <a:ext cx="1375700" cy="437285"/>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自我介绍-1">
    <p:spTree>
      <p:nvGrpSpPr>
        <p:cNvPr id="1" name=""/>
        <p:cNvGrpSpPr/>
        <p:nvPr/>
      </p:nvGrpSpPr>
      <p:grpSpPr>
        <a:xfrm>
          <a:off x="0" y="0"/>
          <a:ext cx="0" cy="0"/>
          <a:chOff x="0" y="0"/>
          <a:chExt cx="0" cy="0"/>
        </a:xfrm>
      </p:grpSpPr>
      <p:pic>
        <p:nvPicPr>
          <p:cNvPr id="19" name="图片 18"/>
          <p:cNvPicPr>
            <a:picLocks noChangeAspect="1"/>
          </p:cNvPicPr>
          <p:nvPr userDrawn="1"/>
        </p:nvPicPr>
        <p:blipFill rotWithShape="1">
          <a:blip r:embed="rId2">
            <a:alphaModFix amt="5000"/>
            <a:extLst>
              <a:ext uri="{28A0092B-C50C-407E-A947-70E740481C1C}">
                <a14:useLocalDpi xmlns:a14="http://schemas.microsoft.com/office/drawing/2010/main" val="0"/>
              </a:ext>
            </a:extLst>
          </a:blip>
          <a:srcRect t="7878" b="7878"/>
          <a:stretch>
            <a:fillRect/>
          </a:stretch>
        </p:blipFill>
        <p:spPr>
          <a:xfrm>
            <a:off x="0" y="0"/>
            <a:ext cx="12192000" cy="6858000"/>
          </a:xfrm>
          <a:prstGeom prst="rect">
            <a:avLst/>
          </a:prstGeom>
        </p:spPr>
      </p:pic>
      <p:sp>
        <p:nvSpPr>
          <p:cNvPr id="30" name="图片占位符 29"/>
          <p:cNvSpPr>
            <a:spLocks noGrp="1"/>
          </p:cNvSpPr>
          <p:nvPr>
            <p:ph type="pic" sz="quarter" idx="12"/>
          </p:nvPr>
        </p:nvSpPr>
        <p:spPr>
          <a:xfrm>
            <a:off x="2571074" y="1465802"/>
            <a:ext cx="3524926" cy="4336612"/>
          </a:xfrm>
          <a:custGeom>
            <a:avLst/>
            <a:gdLst>
              <a:gd name="connsiteX0" fmla="*/ 0 w 3524926"/>
              <a:gd name="connsiteY0" fmla="*/ 0 h 4326855"/>
              <a:gd name="connsiteX1" fmla="*/ 3524926 w 3524926"/>
              <a:gd name="connsiteY1" fmla="*/ 0 h 4326855"/>
              <a:gd name="connsiteX2" fmla="*/ 3524926 w 3524926"/>
              <a:gd name="connsiteY2" fmla="*/ 4326855 h 4326855"/>
              <a:gd name="connsiteX3" fmla="*/ 0 w 3524926"/>
              <a:gd name="connsiteY3" fmla="*/ 4326855 h 4326855"/>
            </a:gdLst>
            <a:ahLst/>
            <a:cxnLst>
              <a:cxn ang="0">
                <a:pos x="connsiteX0" y="connsiteY0"/>
              </a:cxn>
              <a:cxn ang="0">
                <a:pos x="connsiteX1" y="connsiteY1"/>
              </a:cxn>
              <a:cxn ang="0">
                <a:pos x="connsiteX2" y="connsiteY2"/>
              </a:cxn>
              <a:cxn ang="0">
                <a:pos x="connsiteX3" y="connsiteY3"/>
              </a:cxn>
            </a:cxnLst>
            <a:rect l="l" t="t" r="r" b="b"/>
            <a:pathLst>
              <a:path w="3524926" h="4326855">
                <a:moveTo>
                  <a:pt x="0" y="0"/>
                </a:moveTo>
                <a:lnTo>
                  <a:pt x="3524926" y="0"/>
                </a:lnTo>
                <a:lnTo>
                  <a:pt x="3524926" y="4326855"/>
                </a:lnTo>
                <a:lnTo>
                  <a:pt x="0" y="4326855"/>
                </a:lnTo>
                <a:close/>
              </a:path>
            </a:pathLst>
          </a:custGeom>
        </p:spPr>
        <p:txBody>
          <a:bodyPr wrap="square">
            <a:noAutofit/>
          </a:bodyPr>
          <a:lstStyle/>
          <a:p>
            <a:endParaRPr lang="zh-CN" altLang="en-US" dirty="0"/>
          </a:p>
        </p:txBody>
      </p:sp>
      <p:cxnSp>
        <p:nvCxnSpPr>
          <p:cNvPr id="21" name="直接连接符 20"/>
          <p:cNvCxnSpPr/>
          <p:nvPr userDrawn="1"/>
        </p:nvCxnSpPr>
        <p:spPr>
          <a:xfrm>
            <a:off x="650931" y="852684"/>
            <a:ext cx="1086796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23" name="图片 2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136962" y="292375"/>
            <a:ext cx="1375700" cy="437285"/>
          </a:xfrm>
          <a:prstGeom prst="rect">
            <a:avLst/>
          </a:prstGeom>
        </p:spPr>
      </p:pic>
      <p:grpSp>
        <p:nvGrpSpPr>
          <p:cNvPr id="25" name="组合 24"/>
          <p:cNvGrpSpPr/>
          <p:nvPr userDrawn="1"/>
        </p:nvGrpSpPr>
        <p:grpSpPr>
          <a:xfrm>
            <a:off x="660400" y="344681"/>
            <a:ext cx="384771" cy="384771"/>
            <a:chOff x="669869" y="597306"/>
            <a:chExt cx="409972" cy="409973"/>
          </a:xfrm>
        </p:grpSpPr>
        <p:sp>
          <p:nvSpPr>
            <p:cNvPr id="26" name="íṥļîḓê"/>
            <p:cNvSpPr/>
            <p:nvPr/>
          </p:nvSpPr>
          <p:spPr>
            <a:xfrm>
              <a:off x="669869" y="597306"/>
              <a:ext cx="409972" cy="409973"/>
            </a:xfrm>
            <a:prstGeom prst="ellipse">
              <a:avLst/>
            </a:prstGeom>
            <a:noFill/>
            <a:ln w="12700">
              <a:solidFill>
                <a:schemeClr val="accent1">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775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7" name="íṥlíḓê"/>
            <p:cNvSpPr/>
            <p:nvPr/>
          </p:nvSpPr>
          <p:spPr>
            <a:xfrm>
              <a:off x="707772" y="635208"/>
              <a:ext cx="334166" cy="334167"/>
            </a:xfrm>
            <a:prstGeom prst="ellipse">
              <a:avLst/>
            </a:prstGeom>
            <a:solidFill>
              <a:schemeClr val="accent1">
                <a:lumMod val="60000"/>
                <a:lumOff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5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8" name="ïśļiḑé"/>
            <p:cNvSpPr/>
            <p:nvPr/>
          </p:nvSpPr>
          <p:spPr>
            <a:xfrm>
              <a:off x="772089" y="699681"/>
              <a:ext cx="205530" cy="205219"/>
            </a:xfrm>
            <a:custGeom>
              <a:avLst/>
              <a:gdLst>
                <a:gd name="connsiteX0" fmla="*/ 347041 w 607639"/>
                <a:gd name="connsiteY0" fmla="*/ 313875 h 606722"/>
                <a:gd name="connsiteX1" fmla="*/ 379713 w 607639"/>
                <a:gd name="connsiteY1" fmla="*/ 346512 h 606722"/>
                <a:gd name="connsiteX2" fmla="*/ 347041 w 607639"/>
                <a:gd name="connsiteY2" fmla="*/ 379149 h 606722"/>
                <a:gd name="connsiteX3" fmla="*/ 314369 w 607639"/>
                <a:gd name="connsiteY3" fmla="*/ 346512 h 606722"/>
                <a:gd name="connsiteX4" fmla="*/ 347041 w 607639"/>
                <a:gd name="connsiteY4" fmla="*/ 313875 h 606722"/>
                <a:gd name="connsiteX5" fmla="*/ 260563 w 607639"/>
                <a:gd name="connsiteY5" fmla="*/ 213037 h 606722"/>
                <a:gd name="connsiteX6" fmla="*/ 313452 w 607639"/>
                <a:gd name="connsiteY6" fmla="*/ 265856 h 606722"/>
                <a:gd name="connsiteX7" fmla="*/ 260563 w 607639"/>
                <a:gd name="connsiteY7" fmla="*/ 318675 h 606722"/>
                <a:gd name="connsiteX8" fmla="*/ 207674 w 607639"/>
                <a:gd name="connsiteY8" fmla="*/ 265856 h 606722"/>
                <a:gd name="connsiteX9" fmla="*/ 260563 w 607639"/>
                <a:gd name="connsiteY9" fmla="*/ 213037 h 606722"/>
                <a:gd name="connsiteX10" fmla="*/ 303775 w 607639"/>
                <a:gd name="connsiteY10" fmla="*/ 152236 h 606722"/>
                <a:gd name="connsiteX11" fmla="*/ 152466 w 607639"/>
                <a:gd name="connsiteY11" fmla="*/ 303317 h 606722"/>
                <a:gd name="connsiteX12" fmla="*/ 303775 w 607639"/>
                <a:gd name="connsiteY12" fmla="*/ 454486 h 606722"/>
                <a:gd name="connsiteX13" fmla="*/ 455173 w 607639"/>
                <a:gd name="connsiteY13" fmla="*/ 303317 h 606722"/>
                <a:gd name="connsiteX14" fmla="*/ 303775 w 607639"/>
                <a:gd name="connsiteY14" fmla="*/ 152236 h 606722"/>
                <a:gd name="connsiteX15" fmla="*/ 270042 w 607639"/>
                <a:gd name="connsiteY15" fmla="*/ 0 h 606722"/>
                <a:gd name="connsiteX16" fmla="*/ 337597 w 607639"/>
                <a:gd name="connsiteY16" fmla="*/ 0 h 606722"/>
                <a:gd name="connsiteX17" fmla="*/ 361628 w 607639"/>
                <a:gd name="connsiteY17" fmla="*/ 23995 h 606722"/>
                <a:gd name="connsiteX18" fmla="*/ 337597 w 607639"/>
                <a:gd name="connsiteY18" fmla="*/ 47901 h 606722"/>
                <a:gd name="connsiteX19" fmla="*/ 327806 w 607639"/>
                <a:gd name="connsiteY19" fmla="*/ 47901 h 606722"/>
                <a:gd name="connsiteX20" fmla="*/ 327806 w 607639"/>
                <a:gd name="connsiteY20" fmla="*/ 105756 h 606722"/>
                <a:gd name="connsiteX21" fmla="*/ 426691 w 607639"/>
                <a:gd name="connsiteY21" fmla="*/ 146726 h 606722"/>
                <a:gd name="connsiteX22" fmla="*/ 467723 w 607639"/>
                <a:gd name="connsiteY22" fmla="*/ 105756 h 606722"/>
                <a:gd name="connsiteX23" fmla="*/ 460780 w 607639"/>
                <a:gd name="connsiteY23" fmla="*/ 98913 h 606722"/>
                <a:gd name="connsiteX24" fmla="*/ 460780 w 607639"/>
                <a:gd name="connsiteY24" fmla="*/ 64965 h 606722"/>
                <a:gd name="connsiteX25" fmla="*/ 494691 w 607639"/>
                <a:gd name="connsiteY25" fmla="*/ 64965 h 606722"/>
                <a:gd name="connsiteX26" fmla="*/ 530382 w 607639"/>
                <a:gd name="connsiteY26" fmla="*/ 100602 h 606722"/>
                <a:gd name="connsiteX27" fmla="*/ 531094 w 607639"/>
                <a:gd name="connsiteY27" fmla="*/ 101313 h 606722"/>
                <a:gd name="connsiteX28" fmla="*/ 537414 w 607639"/>
                <a:gd name="connsiteY28" fmla="*/ 107534 h 606722"/>
                <a:gd name="connsiteX29" fmla="*/ 537770 w 607639"/>
                <a:gd name="connsiteY29" fmla="*/ 107978 h 606722"/>
                <a:gd name="connsiteX30" fmla="*/ 537948 w 607639"/>
                <a:gd name="connsiteY30" fmla="*/ 108156 h 606722"/>
                <a:gd name="connsiteX31" fmla="*/ 538482 w 607639"/>
                <a:gd name="connsiteY31" fmla="*/ 108689 h 606722"/>
                <a:gd name="connsiteX32" fmla="*/ 538215 w 607639"/>
                <a:gd name="connsiteY32" fmla="*/ 108423 h 606722"/>
                <a:gd name="connsiteX33" fmla="*/ 538749 w 607639"/>
                <a:gd name="connsiteY33" fmla="*/ 108867 h 606722"/>
                <a:gd name="connsiteX34" fmla="*/ 539105 w 607639"/>
                <a:gd name="connsiteY34" fmla="*/ 109311 h 606722"/>
                <a:gd name="connsiteX35" fmla="*/ 542487 w 607639"/>
                <a:gd name="connsiteY35" fmla="*/ 112688 h 606722"/>
                <a:gd name="connsiteX36" fmla="*/ 542487 w 607639"/>
                <a:gd name="connsiteY36" fmla="*/ 146637 h 606722"/>
                <a:gd name="connsiteX37" fmla="*/ 508576 w 607639"/>
                <a:gd name="connsiteY37" fmla="*/ 146637 h 606722"/>
                <a:gd name="connsiteX38" fmla="*/ 501634 w 607639"/>
                <a:gd name="connsiteY38" fmla="*/ 139705 h 606722"/>
                <a:gd name="connsiteX39" fmla="*/ 460691 w 607639"/>
                <a:gd name="connsiteY39" fmla="*/ 180675 h 606722"/>
                <a:gd name="connsiteX40" fmla="*/ 501723 w 607639"/>
                <a:gd name="connsiteY40" fmla="*/ 279410 h 606722"/>
                <a:gd name="connsiteX41" fmla="*/ 559576 w 607639"/>
                <a:gd name="connsiteY41" fmla="*/ 279410 h 606722"/>
                <a:gd name="connsiteX42" fmla="*/ 559576 w 607639"/>
                <a:gd name="connsiteY42" fmla="*/ 269634 h 606722"/>
                <a:gd name="connsiteX43" fmla="*/ 583608 w 607639"/>
                <a:gd name="connsiteY43" fmla="*/ 245639 h 606722"/>
                <a:gd name="connsiteX44" fmla="*/ 607639 w 607639"/>
                <a:gd name="connsiteY44" fmla="*/ 269634 h 606722"/>
                <a:gd name="connsiteX45" fmla="*/ 607639 w 607639"/>
                <a:gd name="connsiteY45" fmla="*/ 337088 h 606722"/>
                <a:gd name="connsiteX46" fmla="*/ 583608 w 607639"/>
                <a:gd name="connsiteY46" fmla="*/ 361083 h 606722"/>
                <a:gd name="connsiteX47" fmla="*/ 559576 w 607639"/>
                <a:gd name="connsiteY47" fmla="*/ 337088 h 606722"/>
                <a:gd name="connsiteX48" fmla="*/ 559576 w 607639"/>
                <a:gd name="connsiteY48" fmla="*/ 327312 h 606722"/>
                <a:gd name="connsiteX49" fmla="*/ 501723 w 607639"/>
                <a:gd name="connsiteY49" fmla="*/ 327312 h 606722"/>
                <a:gd name="connsiteX50" fmla="*/ 460691 w 607639"/>
                <a:gd name="connsiteY50" fmla="*/ 426047 h 606722"/>
                <a:gd name="connsiteX51" fmla="*/ 501634 w 607639"/>
                <a:gd name="connsiteY51" fmla="*/ 467017 h 606722"/>
                <a:gd name="connsiteX52" fmla="*/ 508576 w 607639"/>
                <a:gd name="connsiteY52" fmla="*/ 460085 h 606722"/>
                <a:gd name="connsiteX53" fmla="*/ 542487 w 607639"/>
                <a:gd name="connsiteY53" fmla="*/ 460085 h 606722"/>
                <a:gd name="connsiteX54" fmla="*/ 542487 w 607639"/>
                <a:gd name="connsiteY54" fmla="*/ 493945 h 606722"/>
                <a:gd name="connsiteX55" fmla="*/ 518990 w 607639"/>
                <a:gd name="connsiteY55" fmla="*/ 517496 h 606722"/>
                <a:gd name="connsiteX56" fmla="*/ 494691 w 607639"/>
                <a:gd name="connsiteY56" fmla="*/ 541668 h 606722"/>
                <a:gd name="connsiteX57" fmla="*/ 460780 w 607639"/>
                <a:gd name="connsiteY57" fmla="*/ 541668 h 606722"/>
                <a:gd name="connsiteX58" fmla="*/ 460780 w 607639"/>
                <a:gd name="connsiteY58" fmla="*/ 507809 h 606722"/>
                <a:gd name="connsiteX59" fmla="*/ 467723 w 607639"/>
                <a:gd name="connsiteY59" fmla="*/ 500877 h 606722"/>
                <a:gd name="connsiteX60" fmla="*/ 426691 w 607639"/>
                <a:gd name="connsiteY60" fmla="*/ 459996 h 606722"/>
                <a:gd name="connsiteX61" fmla="*/ 327806 w 607639"/>
                <a:gd name="connsiteY61" fmla="*/ 500966 h 606722"/>
                <a:gd name="connsiteX62" fmla="*/ 327806 w 607639"/>
                <a:gd name="connsiteY62" fmla="*/ 558732 h 606722"/>
                <a:gd name="connsiteX63" fmla="*/ 337597 w 607639"/>
                <a:gd name="connsiteY63" fmla="*/ 558732 h 606722"/>
                <a:gd name="connsiteX64" fmla="*/ 361628 w 607639"/>
                <a:gd name="connsiteY64" fmla="*/ 582727 h 606722"/>
                <a:gd name="connsiteX65" fmla="*/ 337597 w 607639"/>
                <a:gd name="connsiteY65" fmla="*/ 606722 h 606722"/>
                <a:gd name="connsiteX66" fmla="*/ 270042 w 607639"/>
                <a:gd name="connsiteY66" fmla="*/ 606722 h 606722"/>
                <a:gd name="connsiteX67" fmla="*/ 246011 w 607639"/>
                <a:gd name="connsiteY67" fmla="*/ 582727 h 606722"/>
                <a:gd name="connsiteX68" fmla="*/ 270042 w 607639"/>
                <a:gd name="connsiteY68" fmla="*/ 558732 h 606722"/>
                <a:gd name="connsiteX69" fmla="*/ 279833 w 607639"/>
                <a:gd name="connsiteY69" fmla="*/ 558732 h 606722"/>
                <a:gd name="connsiteX70" fmla="*/ 279833 w 607639"/>
                <a:gd name="connsiteY70" fmla="*/ 500966 h 606722"/>
                <a:gd name="connsiteX71" fmla="*/ 180948 w 607639"/>
                <a:gd name="connsiteY71" fmla="*/ 459996 h 606722"/>
                <a:gd name="connsiteX72" fmla="*/ 139916 w 607639"/>
                <a:gd name="connsiteY72" fmla="*/ 500877 h 606722"/>
                <a:gd name="connsiteX73" fmla="*/ 146859 w 607639"/>
                <a:gd name="connsiteY73" fmla="*/ 507809 h 606722"/>
                <a:gd name="connsiteX74" fmla="*/ 146859 w 607639"/>
                <a:gd name="connsiteY74" fmla="*/ 541668 h 606722"/>
                <a:gd name="connsiteX75" fmla="*/ 112859 w 607639"/>
                <a:gd name="connsiteY75" fmla="*/ 541668 h 606722"/>
                <a:gd name="connsiteX76" fmla="*/ 77257 w 607639"/>
                <a:gd name="connsiteY76" fmla="*/ 506120 h 606722"/>
                <a:gd name="connsiteX77" fmla="*/ 68534 w 607639"/>
                <a:gd name="connsiteY77" fmla="*/ 497411 h 606722"/>
                <a:gd name="connsiteX78" fmla="*/ 65063 w 607639"/>
                <a:gd name="connsiteY78" fmla="*/ 493945 h 606722"/>
                <a:gd name="connsiteX79" fmla="*/ 65063 w 607639"/>
                <a:gd name="connsiteY79" fmla="*/ 460085 h 606722"/>
                <a:gd name="connsiteX80" fmla="*/ 99063 w 607639"/>
                <a:gd name="connsiteY80" fmla="*/ 460085 h 606722"/>
                <a:gd name="connsiteX81" fmla="*/ 105916 w 607639"/>
                <a:gd name="connsiteY81" fmla="*/ 467017 h 606722"/>
                <a:gd name="connsiteX82" fmla="*/ 146948 w 607639"/>
                <a:gd name="connsiteY82" fmla="*/ 426047 h 606722"/>
                <a:gd name="connsiteX83" fmla="*/ 105916 w 607639"/>
                <a:gd name="connsiteY83" fmla="*/ 327312 h 606722"/>
                <a:gd name="connsiteX84" fmla="*/ 47974 w 607639"/>
                <a:gd name="connsiteY84" fmla="*/ 327312 h 606722"/>
                <a:gd name="connsiteX85" fmla="*/ 47974 w 607639"/>
                <a:gd name="connsiteY85" fmla="*/ 337088 h 606722"/>
                <a:gd name="connsiteX86" fmla="*/ 24031 w 607639"/>
                <a:gd name="connsiteY86" fmla="*/ 361083 h 606722"/>
                <a:gd name="connsiteX87" fmla="*/ 0 w 607639"/>
                <a:gd name="connsiteY87" fmla="*/ 337088 h 606722"/>
                <a:gd name="connsiteX88" fmla="*/ 0 w 607639"/>
                <a:gd name="connsiteY88" fmla="*/ 269634 h 606722"/>
                <a:gd name="connsiteX89" fmla="*/ 24031 w 607639"/>
                <a:gd name="connsiteY89" fmla="*/ 245639 h 606722"/>
                <a:gd name="connsiteX90" fmla="*/ 47974 w 607639"/>
                <a:gd name="connsiteY90" fmla="*/ 269634 h 606722"/>
                <a:gd name="connsiteX91" fmla="*/ 47974 w 607639"/>
                <a:gd name="connsiteY91" fmla="*/ 279410 h 606722"/>
                <a:gd name="connsiteX92" fmla="*/ 105916 w 607639"/>
                <a:gd name="connsiteY92" fmla="*/ 279410 h 606722"/>
                <a:gd name="connsiteX93" fmla="*/ 146948 w 607639"/>
                <a:gd name="connsiteY93" fmla="*/ 180675 h 606722"/>
                <a:gd name="connsiteX94" fmla="*/ 105916 w 607639"/>
                <a:gd name="connsiteY94" fmla="*/ 139705 h 606722"/>
                <a:gd name="connsiteX95" fmla="*/ 99063 w 607639"/>
                <a:gd name="connsiteY95" fmla="*/ 146637 h 606722"/>
                <a:gd name="connsiteX96" fmla="*/ 65063 w 607639"/>
                <a:gd name="connsiteY96" fmla="*/ 146637 h 606722"/>
                <a:gd name="connsiteX97" fmla="*/ 65063 w 607639"/>
                <a:gd name="connsiteY97" fmla="*/ 112688 h 606722"/>
                <a:gd name="connsiteX98" fmla="*/ 106450 w 607639"/>
                <a:gd name="connsiteY98" fmla="*/ 71452 h 606722"/>
                <a:gd name="connsiteX99" fmla="*/ 112859 w 607639"/>
                <a:gd name="connsiteY99" fmla="*/ 64965 h 606722"/>
                <a:gd name="connsiteX100" fmla="*/ 146859 w 607639"/>
                <a:gd name="connsiteY100" fmla="*/ 64965 h 606722"/>
                <a:gd name="connsiteX101" fmla="*/ 146859 w 607639"/>
                <a:gd name="connsiteY101" fmla="*/ 98913 h 606722"/>
                <a:gd name="connsiteX102" fmla="*/ 139916 w 607639"/>
                <a:gd name="connsiteY102" fmla="*/ 105756 h 606722"/>
                <a:gd name="connsiteX103" fmla="*/ 180948 w 607639"/>
                <a:gd name="connsiteY103" fmla="*/ 146726 h 606722"/>
                <a:gd name="connsiteX104" fmla="*/ 279833 w 607639"/>
                <a:gd name="connsiteY104" fmla="*/ 105756 h 606722"/>
                <a:gd name="connsiteX105" fmla="*/ 279833 w 607639"/>
                <a:gd name="connsiteY105" fmla="*/ 47901 h 606722"/>
                <a:gd name="connsiteX106" fmla="*/ 270042 w 607639"/>
                <a:gd name="connsiteY106" fmla="*/ 47901 h 606722"/>
                <a:gd name="connsiteX107" fmla="*/ 246011 w 607639"/>
                <a:gd name="connsiteY107" fmla="*/ 23995 h 606722"/>
                <a:gd name="connsiteX108" fmla="*/ 270042 w 607639"/>
                <a:gd name="connsiteY108"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607639" h="606722">
                  <a:moveTo>
                    <a:pt x="347041" y="313875"/>
                  </a:moveTo>
                  <a:cubicBezTo>
                    <a:pt x="365085" y="313875"/>
                    <a:pt x="379713" y="328487"/>
                    <a:pt x="379713" y="346512"/>
                  </a:cubicBezTo>
                  <a:cubicBezTo>
                    <a:pt x="379713" y="364537"/>
                    <a:pt x="365085" y="379149"/>
                    <a:pt x="347041" y="379149"/>
                  </a:cubicBezTo>
                  <a:cubicBezTo>
                    <a:pt x="328997" y="379149"/>
                    <a:pt x="314369" y="364537"/>
                    <a:pt x="314369" y="346512"/>
                  </a:cubicBezTo>
                  <a:cubicBezTo>
                    <a:pt x="314369" y="328487"/>
                    <a:pt x="328997" y="313875"/>
                    <a:pt x="347041" y="313875"/>
                  </a:cubicBezTo>
                  <a:close/>
                  <a:moveTo>
                    <a:pt x="260563" y="213037"/>
                  </a:moveTo>
                  <a:cubicBezTo>
                    <a:pt x="289773" y="213037"/>
                    <a:pt x="313452" y="236685"/>
                    <a:pt x="313452" y="265856"/>
                  </a:cubicBezTo>
                  <a:cubicBezTo>
                    <a:pt x="313452" y="295027"/>
                    <a:pt x="289773" y="318675"/>
                    <a:pt x="260563" y="318675"/>
                  </a:cubicBezTo>
                  <a:cubicBezTo>
                    <a:pt x="231353" y="318675"/>
                    <a:pt x="207674" y="295027"/>
                    <a:pt x="207674" y="265856"/>
                  </a:cubicBezTo>
                  <a:cubicBezTo>
                    <a:pt x="207674" y="236685"/>
                    <a:pt x="231353" y="213037"/>
                    <a:pt x="260563" y="213037"/>
                  </a:cubicBezTo>
                  <a:close/>
                  <a:moveTo>
                    <a:pt x="303775" y="152236"/>
                  </a:moveTo>
                  <a:cubicBezTo>
                    <a:pt x="220377" y="152236"/>
                    <a:pt x="152466" y="220045"/>
                    <a:pt x="152466" y="303317"/>
                  </a:cubicBezTo>
                  <a:cubicBezTo>
                    <a:pt x="152466" y="386678"/>
                    <a:pt x="220377" y="454486"/>
                    <a:pt x="303775" y="454486"/>
                  </a:cubicBezTo>
                  <a:cubicBezTo>
                    <a:pt x="387262" y="454486"/>
                    <a:pt x="455173" y="386678"/>
                    <a:pt x="455173" y="303317"/>
                  </a:cubicBezTo>
                  <a:cubicBezTo>
                    <a:pt x="455173" y="220045"/>
                    <a:pt x="387262" y="152236"/>
                    <a:pt x="303775" y="152236"/>
                  </a:cubicBezTo>
                  <a:close/>
                  <a:moveTo>
                    <a:pt x="270042" y="0"/>
                  </a:moveTo>
                  <a:lnTo>
                    <a:pt x="337597" y="0"/>
                  </a:lnTo>
                  <a:cubicBezTo>
                    <a:pt x="350859" y="0"/>
                    <a:pt x="361628" y="10753"/>
                    <a:pt x="361628" y="23995"/>
                  </a:cubicBezTo>
                  <a:cubicBezTo>
                    <a:pt x="361628" y="37237"/>
                    <a:pt x="350859" y="47901"/>
                    <a:pt x="337597" y="47901"/>
                  </a:cubicBezTo>
                  <a:lnTo>
                    <a:pt x="327806" y="47901"/>
                  </a:lnTo>
                  <a:lnTo>
                    <a:pt x="327806" y="105756"/>
                  </a:lnTo>
                  <a:cubicBezTo>
                    <a:pt x="364833" y="110200"/>
                    <a:pt x="398744" y="124864"/>
                    <a:pt x="426691" y="146726"/>
                  </a:cubicBezTo>
                  <a:lnTo>
                    <a:pt x="467723" y="105756"/>
                  </a:lnTo>
                  <a:lnTo>
                    <a:pt x="460780" y="98913"/>
                  </a:lnTo>
                  <a:cubicBezTo>
                    <a:pt x="451435" y="89493"/>
                    <a:pt x="451435" y="74385"/>
                    <a:pt x="460780" y="64965"/>
                  </a:cubicBezTo>
                  <a:cubicBezTo>
                    <a:pt x="470126" y="55633"/>
                    <a:pt x="485346" y="55633"/>
                    <a:pt x="494691" y="64965"/>
                  </a:cubicBezTo>
                  <a:lnTo>
                    <a:pt x="530382" y="100602"/>
                  </a:lnTo>
                  <a:lnTo>
                    <a:pt x="531094" y="101313"/>
                  </a:lnTo>
                  <a:lnTo>
                    <a:pt x="537414" y="107534"/>
                  </a:lnTo>
                  <a:lnTo>
                    <a:pt x="537770" y="107978"/>
                  </a:lnTo>
                  <a:lnTo>
                    <a:pt x="537948" y="108156"/>
                  </a:lnTo>
                  <a:lnTo>
                    <a:pt x="538482" y="108689"/>
                  </a:lnTo>
                  <a:lnTo>
                    <a:pt x="538215" y="108423"/>
                  </a:lnTo>
                  <a:lnTo>
                    <a:pt x="538749" y="108867"/>
                  </a:lnTo>
                  <a:lnTo>
                    <a:pt x="539105" y="109311"/>
                  </a:lnTo>
                  <a:lnTo>
                    <a:pt x="542487" y="112688"/>
                  </a:lnTo>
                  <a:cubicBezTo>
                    <a:pt x="551922" y="122109"/>
                    <a:pt x="551922" y="137217"/>
                    <a:pt x="542487" y="146637"/>
                  </a:cubicBezTo>
                  <a:cubicBezTo>
                    <a:pt x="533142" y="155969"/>
                    <a:pt x="517922" y="155969"/>
                    <a:pt x="508576" y="146637"/>
                  </a:cubicBezTo>
                  <a:lnTo>
                    <a:pt x="501634" y="139705"/>
                  </a:lnTo>
                  <a:lnTo>
                    <a:pt x="460691" y="180675"/>
                  </a:lnTo>
                  <a:cubicBezTo>
                    <a:pt x="482587" y="208491"/>
                    <a:pt x="497272" y="242440"/>
                    <a:pt x="501723" y="279410"/>
                  </a:cubicBezTo>
                  <a:lnTo>
                    <a:pt x="559576" y="279410"/>
                  </a:lnTo>
                  <a:lnTo>
                    <a:pt x="559576" y="269634"/>
                  </a:lnTo>
                  <a:cubicBezTo>
                    <a:pt x="559576" y="256393"/>
                    <a:pt x="570346" y="245639"/>
                    <a:pt x="583608" y="245639"/>
                  </a:cubicBezTo>
                  <a:cubicBezTo>
                    <a:pt x="596869" y="245639"/>
                    <a:pt x="607639" y="256393"/>
                    <a:pt x="607639" y="269634"/>
                  </a:cubicBezTo>
                  <a:lnTo>
                    <a:pt x="607639" y="337088"/>
                  </a:lnTo>
                  <a:cubicBezTo>
                    <a:pt x="607639" y="350329"/>
                    <a:pt x="596869" y="361083"/>
                    <a:pt x="583608" y="361083"/>
                  </a:cubicBezTo>
                  <a:cubicBezTo>
                    <a:pt x="570346" y="361083"/>
                    <a:pt x="559576" y="350329"/>
                    <a:pt x="559576" y="337088"/>
                  </a:cubicBezTo>
                  <a:lnTo>
                    <a:pt x="559576" y="327312"/>
                  </a:lnTo>
                  <a:lnTo>
                    <a:pt x="501723" y="327312"/>
                  </a:lnTo>
                  <a:cubicBezTo>
                    <a:pt x="497272" y="364282"/>
                    <a:pt x="482587" y="398142"/>
                    <a:pt x="460691" y="426047"/>
                  </a:cubicBezTo>
                  <a:lnTo>
                    <a:pt x="501634" y="467017"/>
                  </a:lnTo>
                  <a:lnTo>
                    <a:pt x="508576" y="460085"/>
                  </a:lnTo>
                  <a:cubicBezTo>
                    <a:pt x="517922" y="450753"/>
                    <a:pt x="533142" y="450753"/>
                    <a:pt x="542487" y="460085"/>
                  </a:cubicBezTo>
                  <a:cubicBezTo>
                    <a:pt x="551922" y="469416"/>
                    <a:pt x="551922" y="484613"/>
                    <a:pt x="542487" y="493945"/>
                  </a:cubicBezTo>
                  <a:cubicBezTo>
                    <a:pt x="512759" y="523717"/>
                    <a:pt x="518456" y="518029"/>
                    <a:pt x="518990" y="517496"/>
                  </a:cubicBezTo>
                  <a:cubicBezTo>
                    <a:pt x="518545" y="517940"/>
                    <a:pt x="514272" y="522206"/>
                    <a:pt x="494691" y="541668"/>
                  </a:cubicBezTo>
                  <a:cubicBezTo>
                    <a:pt x="485346" y="551089"/>
                    <a:pt x="470126" y="551089"/>
                    <a:pt x="460780" y="541668"/>
                  </a:cubicBezTo>
                  <a:cubicBezTo>
                    <a:pt x="451435" y="532337"/>
                    <a:pt x="451435" y="517140"/>
                    <a:pt x="460780" y="507809"/>
                  </a:cubicBezTo>
                  <a:lnTo>
                    <a:pt x="467723" y="500877"/>
                  </a:lnTo>
                  <a:lnTo>
                    <a:pt x="426691" y="459996"/>
                  </a:lnTo>
                  <a:cubicBezTo>
                    <a:pt x="398744" y="481858"/>
                    <a:pt x="364833" y="496522"/>
                    <a:pt x="327806" y="500966"/>
                  </a:cubicBezTo>
                  <a:lnTo>
                    <a:pt x="327806" y="558732"/>
                  </a:lnTo>
                  <a:lnTo>
                    <a:pt x="337597" y="558732"/>
                  </a:lnTo>
                  <a:cubicBezTo>
                    <a:pt x="350859" y="558732"/>
                    <a:pt x="361628" y="569485"/>
                    <a:pt x="361628" y="582727"/>
                  </a:cubicBezTo>
                  <a:cubicBezTo>
                    <a:pt x="361628" y="595969"/>
                    <a:pt x="350859" y="606722"/>
                    <a:pt x="337597" y="606722"/>
                  </a:cubicBezTo>
                  <a:lnTo>
                    <a:pt x="270042" y="606722"/>
                  </a:lnTo>
                  <a:cubicBezTo>
                    <a:pt x="256780" y="606722"/>
                    <a:pt x="246011" y="595969"/>
                    <a:pt x="246011" y="582727"/>
                  </a:cubicBezTo>
                  <a:cubicBezTo>
                    <a:pt x="246011" y="569485"/>
                    <a:pt x="256780" y="558732"/>
                    <a:pt x="270042" y="558732"/>
                  </a:cubicBezTo>
                  <a:lnTo>
                    <a:pt x="279833" y="558732"/>
                  </a:lnTo>
                  <a:lnTo>
                    <a:pt x="279833" y="500966"/>
                  </a:lnTo>
                  <a:cubicBezTo>
                    <a:pt x="242806" y="496522"/>
                    <a:pt x="208806" y="481858"/>
                    <a:pt x="180948" y="459996"/>
                  </a:cubicBezTo>
                  <a:lnTo>
                    <a:pt x="139916" y="500877"/>
                  </a:lnTo>
                  <a:lnTo>
                    <a:pt x="146859" y="507809"/>
                  </a:lnTo>
                  <a:cubicBezTo>
                    <a:pt x="156204" y="517140"/>
                    <a:pt x="156204" y="532337"/>
                    <a:pt x="146859" y="541668"/>
                  </a:cubicBezTo>
                  <a:cubicBezTo>
                    <a:pt x="137424" y="551089"/>
                    <a:pt x="122293" y="551089"/>
                    <a:pt x="112859" y="541668"/>
                  </a:cubicBezTo>
                  <a:lnTo>
                    <a:pt x="77257" y="506120"/>
                  </a:lnTo>
                  <a:lnTo>
                    <a:pt x="68534" y="497411"/>
                  </a:lnTo>
                  <a:lnTo>
                    <a:pt x="65063" y="493945"/>
                  </a:lnTo>
                  <a:cubicBezTo>
                    <a:pt x="55717" y="484613"/>
                    <a:pt x="55717" y="469416"/>
                    <a:pt x="65063" y="460085"/>
                  </a:cubicBezTo>
                  <a:cubicBezTo>
                    <a:pt x="74497" y="450753"/>
                    <a:pt x="89628" y="450753"/>
                    <a:pt x="99063" y="460085"/>
                  </a:cubicBezTo>
                  <a:lnTo>
                    <a:pt x="105916" y="467017"/>
                  </a:lnTo>
                  <a:lnTo>
                    <a:pt x="146948" y="426047"/>
                  </a:lnTo>
                  <a:cubicBezTo>
                    <a:pt x="125052" y="398142"/>
                    <a:pt x="110367" y="364282"/>
                    <a:pt x="105916" y="327312"/>
                  </a:cubicBezTo>
                  <a:lnTo>
                    <a:pt x="47974" y="327312"/>
                  </a:lnTo>
                  <a:lnTo>
                    <a:pt x="47974" y="337088"/>
                  </a:lnTo>
                  <a:cubicBezTo>
                    <a:pt x="47974" y="350329"/>
                    <a:pt x="37293" y="361083"/>
                    <a:pt x="24031" y="361083"/>
                  </a:cubicBezTo>
                  <a:cubicBezTo>
                    <a:pt x="10770" y="361083"/>
                    <a:pt x="0" y="350329"/>
                    <a:pt x="0" y="337088"/>
                  </a:cubicBezTo>
                  <a:lnTo>
                    <a:pt x="0" y="269634"/>
                  </a:lnTo>
                  <a:cubicBezTo>
                    <a:pt x="0" y="256393"/>
                    <a:pt x="10770" y="245639"/>
                    <a:pt x="24031" y="245639"/>
                  </a:cubicBezTo>
                  <a:cubicBezTo>
                    <a:pt x="37293" y="245639"/>
                    <a:pt x="47974" y="256393"/>
                    <a:pt x="47974" y="269634"/>
                  </a:cubicBezTo>
                  <a:lnTo>
                    <a:pt x="47974" y="279410"/>
                  </a:lnTo>
                  <a:lnTo>
                    <a:pt x="105916" y="279410"/>
                  </a:lnTo>
                  <a:cubicBezTo>
                    <a:pt x="110367" y="242440"/>
                    <a:pt x="125052" y="208491"/>
                    <a:pt x="146948" y="180675"/>
                  </a:cubicBezTo>
                  <a:lnTo>
                    <a:pt x="105916" y="139705"/>
                  </a:lnTo>
                  <a:lnTo>
                    <a:pt x="99063" y="146637"/>
                  </a:lnTo>
                  <a:cubicBezTo>
                    <a:pt x="89628" y="155969"/>
                    <a:pt x="74497" y="155969"/>
                    <a:pt x="65063" y="146637"/>
                  </a:cubicBezTo>
                  <a:cubicBezTo>
                    <a:pt x="55717" y="137217"/>
                    <a:pt x="55717" y="122109"/>
                    <a:pt x="65063" y="112688"/>
                  </a:cubicBezTo>
                  <a:lnTo>
                    <a:pt x="106450" y="71452"/>
                  </a:lnTo>
                  <a:lnTo>
                    <a:pt x="112859" y="64965"/>
                  </a:lnTo>
                  <a:cubicBezTo>
                    <a:pt x="122293" y="55633"/>
                    <a:pt x="137424" y="55633"/>
                    <a:pt x="146859" y="64965"/>
                  </a:cubicBezTo>
                  <a:cubicBezTo>
                    <a:pt x="156204" y="74385"/>
                    <a:pt x="156204" y="89493"/>
                    <a:pt x="146859" y="98913"/>
                  </a:cubicBezTo>
                  <a:lnTo>
                    <a:pt x="139916" y="105756"/>
                  </a:lnTo>
                  <a:lnTo>
                    <a:pt x="180948" y="146726"/>
                  </a:lnTo>
                  <a:cubicBezTo>
                    <a:pt x="208806" y="124864"/>
                    <a:pt x="242806" y="110200"/>
                    <a:pt x="279833" y="105756"/>
                  </a:cubicBezTo>
                  <a:lnTo>
                    <a:pt x="279833" y="47901"/>
                  </a:lnTo>
                  <a:lnTo>
                    <a:pt x="270042" y="47901"/>
                  </a:lnTo>
                  <a:cubicBezTo>
                    <a:pt x="256780" y="47901"/>
                    <a:pt x="246011" y="37237"/>
                    <a:pt x="246011" y="23995"/>
                  </a:cubicBezTo>
                  <a:cubicBezTo>
                    <a:pt x="246011" y="10753"/>
                    <a:pt x="256780" y="0"/>
                    <a:pt x="270042"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40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cs typeface="+mn-cs"/>
              </a:endParaRPr>
            </a:p>
          </p:txBody>
        </p:sp>
      </p:grpSp>
      <p:sp>
        <p:nvSpPr>
          <p:cNvPr id="68" name="文本占位符 67"/>
          <p:cNvSpPr>
            <a:spLocks noGrp="1"/>
          </p:cNvSpPr>
          <p:nvPr>
            <p:ph type="body" sz="quarter" idx="11" hasCustomPrompt="1"/>
          </p:nvPr>
        </p:nvSpPr>
        <p:spPr>
          <a:xfrm>
            <a:off x="1216933" y="347251"/>
            <a:ext cx="8920029" cy="402291"/>
          </a:xfrm>
          <a:prstGeom prst="rect">
            <a:avLst/>
          </a:prstGeom>
        </p:spPr>
        <p:txBody>
          <a:bodyPr lIns="0" tIns="46800" bIns="46800">
            <a:spAutoFit/>
          </a:bodyPr>
          <a:lstStyle>
            <a:lvl1pPr marL="0" indent="0">
              <a:lnSpc>
                <a:spcPct val="100000"/>
              </a:lnSpc>
              <a:buNone/>
              <a:defRPr b="1">
                <a:solidFill>
                  <a:schemeClr val="accent1"/>
                </a:solidFill>
                <a:latin typeface="+mj-ea"/>
                <a:ea typeface="+mj-ea"/>
              </a:defRPr>
            </a:lvl1pPr>
          </a:lstStyle>
          <a:p>
            <a:pPr lvl="0"/>
            <a:r>
              <a:rPr lang="zh-CN" altLang="en-US" dirty="0"/>
              <a:t>请输入你的章节标题</a:t>
            </a:r>
          </a:p>
        </p:txBody>
      </p:sp>
      <p:sp>
        <p:nvSpPr>
          <p:cNvPr id="16" name="文本框 15"/>
          <p:cNvSpPr txBox="1"/>
          <p:nvPr userDrawn="1"/>
        </p:nvSpPr>
        <p:spPr>
          <a:xfrm rot="16200000">
            <a:off x="-1272970" y="3259723"/>
            <a:ext cx="4113883" cy="338554"/>
          </a:xfrm>
          <a:prstGeom prst="rect">
            <a:avLst/>
          </a:prstGeom>
          <a:noFill/>
        </p:spPr>
        <p:txBody>
          <a:bodyPr wrap="square" rtlCol="0">
            <a:spAutoFit/>
          </a:bodyPr>
          <a:lstStyle/>
          <a:p>
            <a:r>
              <a:rPr lang="en-US" altLang="zh-CN" sz="1600" spc="800" dirty="0">
                <a:solidFill>
                  <a:schemeClr val="bg1">
                    <a:lumMod val="75000"/>
                  </a:schemeClr>
                </a:solidFill>
              </a:rPr>
              <a:t>Southeast University</a:t>
            </a:r>
            <a:endParaRPr lang="zh-CN" altLang="en-US" sz="1600" spc="800" dirty="0">
              <a:solidFill>
                <a:schemeClr val="bg1">
                  <a:lumMod val="75000"/>
                </a:schemeClr>
              </a:solidFill>
            </a:endParaRPr>
          </a:p>
        </p:txBody>
      </p:sp>
      <p:sp>
        <p:nvSpPr>
          <p:cNvPr id="36" name="文本占位符 6"/>
          <p:cNvSpPr>
            <a:spLocks noGrp="1"/>
          </p:cNvSpPr>
          <p:nvPr>
            <p:ph type="body" sz="quarter" idx="18" hasCustomPrompt="1"/>
          </p:nvPr>
        </p:nvSpPr>
        <p:spPr>
          <a:xfrm>
            <a:off x="6632171" y="1253531"/>
            <a:ext cx="4886729" cy="1200329"/>
          </a:xfrm>
          <a:prstGeom prst="rect">
            <a:avLst/>
          </a:prstGeom>
          <a:noFill/>
        </p:spPr>
        <p:txBody>
          <a:bodyPr wrap="square" rtlCol="0">
            <a:spAutoFit/>
          </a:bodyPr>
          <a:lstStyle>
            <a:lvl1pPr marL="0" indent="0" algn="r">
              <a:lnSpc>
                <a:spcPct val="100000"/>
              </a:lnSpc>
              <a:buNone/>
              <a:defRPr lang="zh-CN" altLang="en-US" sz="7200" i="1" dirty="0">
                <a:solidFill>
                  <a:schemeClr val="bg1">
                    <a:lumMod val="95000"/>
                  </a:schemeClr>
                </a:solidFill>
              </a:defRPr>
            </a:lvl1pPr>
          </a:lstStyle>
          <a:p>
            <a:pPr marL="0" lvl="0"/>
            <a:r>
              <a:rPr lang="en-US" altLang="zh-CN" dirty="0"/>
              <a:t>Your name</a:t>
            </a:r>
            <a:endParaRPr lang="zh-CN" altLang="en-US" dirty="0"/>
          </a:p>
        </p:txBody>
      </p:sp>
      <p:sp>
        <p:nvSpPr>
          <p:cNvPr id="12" name="文本占位符 11"/>
          <p:cNvSpPr>
            <a:spLocks noGrp="1"/>
          </p:cNvSpPr>
          <p:nvPr>
            <p:ph type="body" sz="quarter" idx="22" hasCustomPrompt="1"/>
          </p:nvPr>
        </p:nvSpPr>
        <p:spPr>
          <a:xfrm>
            <a:off x="7398196" y="3937575"/>
            <a:ext cx="3814536" cy="400110"/>
          </a:xfrm>
          <a:prstGeom prst="rect">
            <a:avLst/>
          </a:prstGeom>
        </p:spPr>
        <p:txBody>
          <a:bodyPr>
            <a:spAutoFit/>
          </a:bodyPr>
          <a:lstStyle>
            <a:lvl1pPr marL="0" indent="0">
              <a:lnSpc>
                <a:spcPct val="100000"/>
              </a:lnSpc>
              <a:buNone/>
              <a:defRPr sz="2000"/>
            </a:lvl1pPr>
          </a:lstStyle>
          <a:p>
            <a:pPr lvl="0"/>
            <a:r>
              <a:rPr lang="zh-CN" altLang="en-US" dirty="0"/>
              <a:t>简单地介绍一下自己吧</a:t>
            </a:r>
          </a:p>
        </p:txBody>
      </p:sp>
      <p:sp>
        <p:nvSpPr>
          <p:cNvPr id="40" name="文本占位符 11"/>
          <p:cNvSpPr>
            <a:spLocks noGrp="1"/>
          </p:cNvSpPr>
          <p:nvPr>
            <p:ph type="body" sz="quarter" idx="23" hasCustomPrompt="1"/>
          </p:nvPr>
        </p:nvSpPr>
        <p:spPr>
          <a:xfrm>
            <a:off x="7398196" y="4685329"/>
            <a:ext cx="3814536" cy="400110"/>
          </a:xfrm>
          <a:prstGeom prst="rect">
            <a:avLst/>
          </a:prstGeom>
        </p:spPr>
        <p:txBody>
          <a:bodyPr>
            <a:spAutoFit/>
          </a:bodyPr>
          <a:lstStyle>
            <a:lvl1pPr marL="0" indent="0">
              <a:lnSpc>
                <a:spcPct val="100000"/>
              </a:lnSpc>
              <a:buNone/>
              <a:defRPr sz="2000"/>
            </a:lvl1pPr>
          </a:lstStyle>
          <a:p>
            <a:pPr lvl="0"/>
            <a:r>
              <a:rPr lang="zh-CN" altLang="en-US" dirty="0"/>
              <a:t>简单地介绍一下自己吧</a:t>
            </a:r>
          </a:p>
        </p:txBody>
      </p:sp>
      <p:sp>
        <p:nvSpPr>
          <p:cNvPr id="41" name="文本占位符 11"/>
          <p:cNvSpPr>
            <a:spLocks noGrp="1"/>
          </p:cNvSpPr>
          <p:nvPr>
            <p:ph type="body" sz="quarter" idx="24" hasCustomPrompt="1"/>
          </p:nvPr>
        </p:nvSpPr>
        <p:spPr>
          <a:xfrm>
            <a:off x="7398196" y="5433083"/>
            <a:ext cx="3814536" cy="400110"/>
          </a:xfrm>
          <a:prstGeom prst="rect">
            <a:avLst/>
          </a:prstGeom>
        </p:spPr>
        <p:txBody>
          <a:bodyPr>
            <a:spAutoFit/>
          </a:bodyPr>
          <a:lstStyle>
            <a:lvl1pPr marL="0" indent="0">
              <a:lnSpc>
                <a:spcPct val="100000"/>
              </a:lnSpc>
              <a:buNone/>
              <a:defRPr sz="2000"/>
            </a:lvl1pPr>
          </a:lstStyle>
          <a:p>
            <a:pPr lvl="0"/>
            <a:r>
              <a:rPr lang="zh-CN" altLang="en-US" dirty="0"/>
              <a:t>简单地介绍一下自己吧</a:t>
            </a:r>
          </a:p>
        </p:txBody>
      </p:sp>
      <p:sp>
        <p:nvSpPr>
          <p:cNvPr id="35" name="文本占位符 6"/>
          <p:cNvSpPr>
            <a:spLocks noGrp="1"/>
          </p:cNvSpPr>
          <p:nvPr>
            <p:ph type="body" sz="quarter" idx="17" hasCustomPrompt="1"/>
          </p:nvPr>
        </p:nvSpPr>
        <p:spPr>
          <a:xfrm>
            <a:off x="6749903" y="2564527"/>
            <a:ext cx="3396528" cy="400110"/>
          </a:xfrm>
          <a:prstGeom prst="rect">
            <a:avLst/>
          </a:prstGeom>
          <a:noFill/>
        </p:spPr>
        <p:txBody>
          <a:bodyPr wrap="square" lIns="0" rtlCol="0">
            <a:spAutoFit/>
          </a:bodyPr>
          <a:lstStyle>
            <a:lvl1pPr marL="0" indent="0">
              <a:lnSpc>
                <a:spcPct val="100000"/>
              </a:lnSpc>
              <a:buNone/>
              <a:defRPr lang="zh-CN" altLang="en-US" b="1" dirty="0">
                <a:solidFill>
                  <a:schemeClr val="accent2"/>
                </a:solidFill>
              </a:defRPr>
            </a:lvl1pPr>
          </a:lstStyle>
          <a:p>
            <a:pPr marL="0" lvl="0"/>
            <a:r>
              <a:rPr lang="zh-CN" altLang="en-US" dirty="0"/>
              <a:t>你所在的院系 </a:t>
            </a:r>
            <a:r>
              <a:rPr lang="en-US" altLang="zh-CN" dirty="0"/>
              <a:t>/ </a:t>
            </a:r>
            <a:r>
              <a:rPr lang="zh-CN" altLang="en-US" dirty="0"/>
              <a:t>部门</a:t>
            </a:r>
          </a:p>
        </p:txBody>
      </p:sp>
      <p:sp>
        <p:nvSpPr>
          <p:cNvPr id="7" name="文本占位符 6"/>
          <p:cNvSpPr>
            <a:spLocks noGrp="1"/>
          </p:cNvSpPr>
          <p:nvPr>
            <p:ph type="body" sz="quarter" idx="16" hasCustomPrompt="1"/>
          </p:nvPr>
        </p:nvSpPr>
        <p:spPr>
          <a:xfrm>
            <a:off x="6749903" y="1812873"/>
            <a:ext cx="3088698" cy="769441"/>
          </a:xfrm>
          <a:prstGeom prst="rect">
            <a:avLst/>
          </a:prstGeom>
          <a:noFill/>
        </p:spPr>
        <p:txBody>
          <a:bodyPr wrap="square" lIns="0" rtlCol="0">
            <a:spAutoFit/>
          </a:bodyPr>
          <a:lstStyle>
            <a:lvl1pPr marL="0" indent="0">
              <a:lnSpc>
                <a:spcPct val="100000"/>
              </a:lnSpc>
              <a:buNone/>
              <a:defRPr lang="zh-CN" altLang="en-US" sz="4400" b="1" dirty="0">
                <a:solidFill>
                  <a:schemeClr val="accent1"/>
                </a:solidFill>
              </a:defRPr>
            </a:lvl1pPr>
          </a:lstStyle>
          <a:p>
            <a:pPr marL="0" lvl="0"/>
            <a:r>
              <a:rPr lang="zh-CN" altLang="en-US" dirty="0"/>
              <a:t>你的姓名</a:t>
            </a:r>
          </a:p>
        </p:txBody>
      </p:sp>
      <p:sp>
        <p:nvSpPr>
          <p:cNvPr id="4" name="日期占位符 3"/>
          <p:cNvSpPr>
            <a:spLocks noGrp="1"/>
          </p:cNvSpPr>
          <p:nvPr>
            <p:ph type="dt" sz="half" idx="25"/>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8" name="灯片编号占位符 7"/>
          <p:cNvSpPr>
            <a:spLocks noGrp="1"/>
          </p:cNvSpPr>
          <p:nvPr>
            <p:ph type="sldNum" sz="quarter" idx="27"/>
          </p:nvPr>
        </p:nvSpPr>
        <p:spPr/>
        <p:txBody>
          <a:bodyPr/>
          <a:lstStyle/>
          <a:p>
            <a:fld id="{C79ECAFE-A460-4E13-ABCB-32CAE6136244}" type="slidenum">
              <a:rPr lang="zh-CN" altLang="en-US" smtClean="0"/>
              <a:t>‹#›</a:t>
            </a:fld>
            <a:endParaRPr lang="zh-CN" altLang="en-US" dirty="0"/>
          </a:p>
        </p:txBody>
      </p:sp>
      <p:sp>
        <p:nvSpPr>
          <p:cNvPr id="22" name="矩形 21"/>
          <p:cNvSpPr/>
          <p:nvPr userDrawn="1"/>
        </p:nvSpPr>
        <p:spPr>
          <a:xfrm>
            <a:off x="5341519" y="3365304"/>
            <a:ext cx="2252502" cy="154113"/>
          </a:xfrm>
          <a:prstGeom prst="rect">
            <a:avLst/>
          </a:prstGeom>
          <a:gradFill>
            <a:gsLst>
              <a:gs pos="100000">
                <a:srgbClr val="FDA913"/>
              </a:gs>
              <a:gs pos="0">
                <a:schemeClr val="accent2">
                  <a:lumMod val="60000"/>
                  <a:lumOff val="4000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自我介绍-2">
    <p:spTree>
      <p:nvGrpSpPr>
        <p:cNvPr id="1" name=""/>
        <p:cNvGrpSpPr/>
        <p:nvPr/>
      </p:nvGrpSpPr>
      <p:grpSpPr>
        <a:xfrm>
          <a:off x="0" y="0"/>
          <a:ext cx="0" cy="0"/>
          <a:chOff x="0" y="0"/>
          <a:chExt cx="0" cy="0"/>
        </a:xfrm>
      </p:grpSpPr>
      <p:pic>
        <p:nvPicPr>
          <p:cNvPr id="28" name="图片 27"/>
          <p:cNvPicPr>
            <a:picLocks noChangeAspect="1"/>
          </p:cNvPicPr>
          <p:nvPr userDrawn="1"/>
        </p:nvPicPr>
        <p:blipFill rotWithShape="1">
          <a:blip r:embed="rId2">
            <a:alphaModFix amt="5000"/>
            <a:extLst>
              <a:ext uri="{28A0092B-C50C-407E-A947-70E740481C1C}">
                <a14:useLocalDpi xmlns:a14="http://schemas.microsoft.com/office/drawing/2010/main" val="0"/>
              </a:ext>
            </a:extLst>
          </a:blip>
          <a:srcRect t="7878" b="7878"/>
          <a:stretch>
            <a:fillRect/>
          </a:stretch>
        </p:blipFill>
        <p:spPr>
          <a:xfrm>
            <a:off x="0" y="0"/>
            <a:ext cx="12192000" cy="6858000"/>
          </a:xfrm>
          <a:prstGeom prst="rect">
            <a:avLst/>
          </a:prstGeom>
        </p:spPr>
      </p:pic>
      <p:pic>
        <p:nvPicPr>
          <p:cNvPr id="23" name="图片 22"/>
          <p:cNvPicPr/>
          <p:nvPr userDrawn="1"/>
        </p:nvPicPr>
        <p:blipFill>
          <a:blip r:embed="rId3" cstate="print">
            <a:extLst>
              <a:ext uri="{28A0092B-C50C-407E-A947-70E740481C1C}">
                <a14:useLocalDpi xmlns:a14="http://schemas.microsoft.com/office/drawing/2010/main" val="0"/>
              </a:ext>
            </a:extLst>
          </a:blip>
          <a:stretch>
            <a:fillRect/>
          </a:stretch>
        </p:blipFill>
        <p:spPr>
          <a:xfrm>
            <a:off x="10136962" y="292375"/>
            <a:ext cx="1375700" cy="437285"/>
          </a:xfrm>
          <a:prstGeom prst="rect">
            <a:avLst/>
          </a:prstGeom>
        </p:spPr>
      </p:pic>
      <p:sp>
        <p:nvSpPr>
          <p:cNvPr id="3" name="文本占位符 2"/>
          <p:cNvSpPr>
            <a:spLocks noGrp="1"/>
          </p:cNvSpPr>
          <p:nvPr>
            <p:ph type="body" sz="quarter" idx="25" hasCustomPrompt="1"/>
          </p:nvPr>
        </p:nvSpPr>
        <p:spPr>
          <a:xfrm>
            <a:off x="0" y="1093511"/>
            <a:ext cx="6400712" cy="1446550"/>
          </a:xfrm>
          <a:prstGeom prst="rect">
            <a:avLst/>
          </a:prstGeom>
          <a:noFill/>
        </p:spPr>
        <p:txBody>
          <a:bodyPr wrap="square" rtlCol="0">
            <a:spAutoFit/>
          </a:bodyPr>
          <a:lstStyle>
            <a:lvl1pPr algn="r">
              <a:defRPr kumimoji="0" lang="zh-CN" altLang="en-US" sz="8800" b="0" i="1" u="none" strike="noStrike" cap="none" spc="0" normalizeH="0" baseline="0" dirty="0">
                <a:ln>
                  <a:noFill/>
                </a:ln>
                <a:solidFill>
                  <a:schemeClr val="bg1">
                    <a:lumMod val="95000"/>
                  </a:schemeClr>
                </a:solidFill>
                <a:effectLst/>
                <a:uLnTx/>
                <a:uFillTx/>
                <a:latin typeface="Arial" panose="020B0604020202020204"/>
                <a:ea typeface="微软雅黑" panose="020B0503020204020204" charset="-122"/>
              </a:defRPr>
            </a:lvl1pPr>
          </a:lstStyle>
          <a:p>
            <a:pPr marL="0" marR="0" lvl="0" indent="0" fontAlgn="auto">
              <a:lnSpc>
                <a:spcPct val="100000"/>
              </a:lnSpc>
              <a:spcBef>
                <a:spcPts val="0"/>
              </a:spcBef>
              <a:spcAft>
                <a:spcPts val="0"/>
              </a:spcAft>
              <a:buClrTx/>
              <a:buSzTx/>
              <a:buFontTx/>
              <a:buNone/>
            </a:pPr>
            <a:r>
              <a:rPr lang="en-US" altLang="zh-CN" dirty="0"/>
              <a:t>Your name</a:t>
            </a:r>
            <a:endParaRPr lang="zh-CN" altLang="en-US" dirty="0"/>
          </a:p>
        </p:txBody>
      </p:sp>
      <p:sp>
        <p:nvSpPr>
          <p:cNvPr id="68" name="文本占位符 67"/>
          <p:cNvSpPr>
            <a:spLocks noGrp="1"/>
          </p:cNvSpPr>
          <p:nvPr>
            <p:ph type="body" sz="quarter" idx="11" hasCustomPrompt="1"/>
          </p:nvPr>
        </p:nvSpPr>
        <p:spPr>
          <a:xfrm>
            <a:off x="1216933" y="347251"/>
            <a:ext cx="8920029" cy="402291"/>
          </a:xfrm>
          <a:prstGeom prst="rect">
            <a:avLst/>
          </a:prstGeom>
        </p:spPr>
        <p:txBody>
          <a:bodyPr lIns="0" bIns="46800">
            <a:spAutoFit/>
          </a:bodyPr>
          <a:lstStyle>
            <a:lvl1pPr marL="0" indent="0">
              <a:lnSpc>
                <a:spcPct val="100000"/>
              </a:lnSpc>
              <a:buNone/>
              <a:defRPr b="1">
                <a:solidFill>
                  <a:schemeClr val="accent1"/>
                </a:solidFill>
                <a:latin typeface="+mj-ea"/>
                <a:ea typeface="+mj-ea"/>
              </a:defRPr>
            </a:lvl1pPr>
          </a:lstStyle>
          <a:p>
            <a:pPr lvl="0"/>
            <a:r>
              <a:rPr lang="zh-CN" altLang="en-US" dirty="0"/>
              <a:t>请输入你的章节标题</a:t>
            </a:r>
          </a:p>
        </p:txBody>
      </p:sp>
      <p:sp>
        <p:nvSpPr>
          <p:cNvPr id="12" name="文本占位符 11"/>
          <p:cNvSpPr>
            <a:spLocks noGrp="1"/>
          </p:cNvSpPr>
          <p:nvPr>
            <p:ph type="body" sz="quarter" idx="22" hasCustomPrompt="1"/>
          </p:nvPr>
        </p:nvSpPr>
        <p:spPr>
          <a:xfrm>
            <a:off x="660400" y="3881451"/>
            <a:ext cx="3610645" cy="400110"/>
          </a:xfrm>
          <a:prstGeom prst="rect">
            <a:avLst/>
          </a:prstGeom>
        </p:spPr>
        <p:txBody>
          <a:bodyPr wrap="square">
            <a:spAutoFit/>
          </a:bodyPr>
          <a:lstStyle>
            <a:lvl1pPr marL="0" indent="0" algn="r">
              <a:lnSpc>
                <a:spcPct val="100000"/>
              </a:lnSpc>
              <a:buNone/>
              <a:defRPr sz="2000"/>
            </a:lvl1pPr>
          </a:lstStyle>
          <a:p>
            <a:pPr lvl="0"/>
            <a:r>
              <a:rPr lang="zh-CN" altLang="en-US" dirty="0"/>
              <a:t>简单地介绍一下自己吧</a:t>
            </a:r>
          </a:p>
        </p:txBody>
      </p:sp>
      <p:sp>
        <p:nvSpPr>
          <p:cNvPr id="40" name="文本占位符 11"/>
          <p:cNvSpPr>
            <a:spLocks noGrp="1"/>
          </p:cNvSpPr>
          <p:nvPr>
            <p:ph type="body" sz="quarter" idx="23" hasCustomPrompt="1"/>
          </p:nvPr>
        </p:nvSpPr>
        <p:spPr>
          <a:xfrm>
            <a:off x="660400" y="4685329"/>
            <a:ext cx="3610646" cy="400110"/>
          </a:xfrm>
          <a:prstGeom prst="rect">
            <a:avLst/>
          </a:prstGeom>
        </p:spPr>
        <p:txBody>
          <a:bodyPr wrap="square">
            <a:spAutoFit/>
          </a:bodyPr>
          <a:lstStyle>
            <a:lvl1pPr marL="0" indent="0" algn="r">
              <a:lnSpc>
                <a:spcPct val="100000"/>
              </a:lnSpc>
              <a:buNone/>
              <a:defRPr sz="2000"/>
            </a:lvl1pPr>
          </a:lstStyle>
          <a:p>
            <a:pPr lvl="0"/>
            <a:r>
              <a:rPr lang="zh-CN" altLang="en-US" dirty="0"/>
              <a:t>简单地介绍一下自己吧</a:t>
            </a:r>
          </a:p>
        </p:txBody>
      </p:sp>
      <p:sp>
        <p:nvSpPr>
          <p:cNvPr id="41" name="文本占位符 11"/>
          <p:cNvSpPr>
            <a:spLocks noGrp="1"/>
          </p:cNvSpPr>
          <p:nvPr>
            <p:ph type="body" sz="quarter" idx="24" hasCustomPrompt="1"/>
          </p:nvPr>
        </p:nvSpPr>
        <p:spPr>
          <a:xfrm>
            <a:off x="660400" y="5433083"/>
            <a:ext cx="3610646" cy="400110"/>
          </a:xfrm>
          <a:prstGeom prst="rect">
            <a:avLst/>
          </a:prstGeom>
        </p:spPr>
        <p:txBody>
          <a:bodyPr wrap="square">
            <a:spAutoFit/>
          </a:bodyPr>
          <a:lstStyle>
            <a:lvl1pPr marL="0" indent="0" algn="r">
              <a:lnSpc>
                <a:spcPct val="100000"/>
              </a:lnSpc>
              <a:buNone/>
              <a:defRPr sz="2000"/>
            </a:lvl1pPr>
          </a:lstStyle>
          <a:p>
            <a:pPr lvl="0"/>
            <a:r>
              <a:rPr lang="zh-CN" altLang="en-US" dirty="0"/>
              <a:t>简单地介绍一下自己吧</a:t>
            </a:r>
          </a:p>
        </p:txBody>
      </p:sp>
      <p:sp>
        <p:nvSpPr>
          <p:cNvPr id="52" name="文本占位符 6"/>
          <p:cNvSpPr>
            <a:spLocks noGrp="1"/>
          </p:cNvSpPr>
          <p:nvPr>
            <p:ph type="body" sz="quarter" idx="16" hasCustomPrompt="1"/>
          </p:nvPr>
        </p:nvSpPr>
        <p:spPr>
          <a:xfrm>
            <a:off x="2331720" y="2106802"/>
            <a:ext cx="3088698" cy="769441"/>
          </a:xfrm>
          <a:prstGeom prst="rect">
            <a:avLst/>
          </a:prstGeom>
          <a:noFill/>
        </p:spPr>
        <p:txBody>
          <a:bodyPr wrap="square" rIns="0" rtlCol="0">
            <a:spAutoFit/>
          </a:bodyPr>
          <a:lstStyle>
            <a:lvl1pPr marL="0" indent="0" algn="r">
              <a:lnSpc>
                <a:spcPct val="100000"/>
              </a:lnSpc>
              <a:buNone/>
              <a:defRPr lang="zh-CN" altLang="en-US" sz="4400" b="1" dirty="0">
                <a:solidFill>
                  <a:schemeClr val="accent1"/>
                </a:solidFill>
              </a:defRPr>
            </a:lvl1pPr>
          </a:lstStyle>
          <a:p>
            <a:pPr marL="0" lvl="0"/>
            <a:r>
              <a:rPr lang="zh-CN" altLang="en-US" dirty="0"/>
              <a:t>你的姓名</a:t>
            </a:r>
          </a:p>
        </p:txBody>
      </p:sp>
      <p:sp>
        <p:nvSpPr>
          <p:cNvPr id="53" name="文本占位符 6"/>
          <p:cNvSpPr>
            <a:spLocks noGrp="1"/>
          </p:cNvSpPr>
          <p:nvPr>
            <p:ph type="body" sz="quarter" idx="17" hasCustomPrompt="1"/>
          </p:nvPr>
        </p:nvSpPr>
        <p:spPr>
          <a:xfrm>
            <a:off x="1541828" y="3152034"/>
            <a:ext cx="3396528" cy="400110"/>
          </a:xfrm>
          <a:prstGeom prst="rect">
            <a:avLst/>
          </a:prstGeom>
          <a:noFill/>
        </p:spPr>
        <p:txBody>
          <a:bodyPr wrap="square" rIns="0" rtlCol="0">
            <a:spAutoFit/>
          </a:bodyPr>
          <a:lstStyle>
            <a:lvl1pPr marL="0" indent="0" algn="r">
              <a:lnSpc>
                <a:spcPct val="100000"/>
              </a:lnSpc>
              <a:buNone/>
              <a:defRPr lang="zh-CN" altLang="en-US" b="1" dirty="0">
                <a:solidFill>
                  <a:schemeClr val="accent2"/>
                </a:solidFill>
              </a:defRPr>
            </a:lvl1pPr>
          </a:lstStyle>
          <a:p>
            <a:pPr marL="0" lvl="0"/>
            <a:r>
              <a:rPr lang="zh-CN" altLang="en-US" dirty="0"/>
              <a:t>你所在的院系 </a:t>
            </a:r>
            <a:r>
              <a:rPr lang="en-US" altLang="zh-CN" dirty="0"/>
              <a:t>/ </a:t>
            </a:r>
            <a:r>
              <a:rPr lang="zh-CN" altLang="en-US" dirty="0"/>
              <a:t>部门</a:t>
            </a:r>
          </a:p>
        </p:txBody>
      </p:sp>
      <p:sp>
        <p:nvSpPr>
          <p:cNvPr id="33" name="图片占位符 32"/>
          <p:cNvSpPr>
            <a:spLocks noGrp="1"/>
          </p:cNvSpPr>
          <p:nvPr>
            <p:ph type="pic" sz="quarter" idx="12"/>
          </p:nvPr>
        </p:nvSpPr>
        <p:spPr>
          <a:xfrm>
            <a:off x="5131444" y="0"/>
            <a:ext cx="7060556" cy="6858000"/>
          </a:xfrm>
          <a:custGeom>
            <a:avLst/>
            <a:gdLst>
              <a:gd name="connsiteX0" fmla="*/ 2232141 w 7060556"/>
              <a:gd name="connsiteY0" fmla="*/ 0 h 6858000"/>
              <a:gd name="connsiteX1" fmla="*/ 7060556 w 7060556"/>
              <a:gd name="connsiteY1" fmla="*/ 0 h 6858000"/>
              <a:gd name="connsiteX2" fmla="*/ 7060556 w 7060556"/>
              <a:gd name="connsiteY2" fmla="*/ 6858000 h 6858000"/>
              <a:gd name="connsiteX3" fmla="*/ 659756 w 7060556"/>
              <a:gd name="connsiteY3" fmla="*/ 6858000 h 6858000"/>
              <a:gd name="connsiteX4" fmla="*/ 0 w 7060556"/>
              <a:gd name="connsiteY4" fmla="*/ 5318567 h 6858000"/>
              <a:gd name="connsiteX5" fmla="*/ 2076565 w 7060556"/>
              <a:gd name="connsiteY5" fmla="*/ 34199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60556" h="6858000">
                <a:moveTo>
                  <a:pt x="2232141" y="0"/>
                </a:moveTo>
                <a:lnTo>
                  <a:pt x="7060556" y="0"/>
                </a:lnTo>
                <a:lnTo>
                  <a:pt x="7060556" y="6858000"/>
                </a:lnTo>
                <a:lnTo>
                  <a:pt x="659756" y="6858000"/>
                </a:lnTo>
                <a:lnTo>
                  <a:pt x="0" y="5318567"/>
                </a:lnTo>
                <a:cubicBezTo>
                  <a:pt x="292020" y="4312534"/>
                  <a:pt x="1148983" y="2384867"/>
                  <a:pt x="2076565" y="341996"/>
                </a:cubicBezTo>
                <a:close/>
              </a:path>
            </a:pathLst>
          </a:custGeom>
        </p:spPr>
        <p:txBody>
          <a:bodyPr wrap="square">
            <a:noAutofit/>
          </a:bodyPr>
          <a:lstStyle/>
          <a:p>
            <a:endParaRPr lang="zh-CN" altLang="en-US" dirty="0"/>
          </a:p>
        </p:txBody>
      </p:sp>
      <p:grpSp>
        <p:nvGrpSpPr>
          <p:cNvPr id="24" name="组合 23"/>
          <p:cNvGrpSpPr/>
          <p:nvPr userDrawn="1"/>
        </p:nvGrpSpPr>
        <p:grpSpPr>
          <a:xfrm>
            <a:off x="660400" y="344681"/>
            <a:ext cx="384771" cy="384771"/>
            <a:chOff x="669869" y="597306"/>
            <a:chExt cx="409972" cy="409973"/>
          </a:xfrm>
        </p:grpSpPr>
        <p:sp>
          <p:nvSpPr>
            <p:cNvPr id="29" name="íṥļîḓê"/>
            <p:cNvSpPr/>
            <p:nvPr/>
          </p:nvSpPr>
          <p:spPr>
            <a:xfrm>
              <a:off x="669869" y="597306"/>
              <a:ext cx="409972" cy="409973"/>
            </a:xfrm>
            <a:prstGeom prst="ellipse">
              <a:avLst/>
            </a:prstGeom>
            <a:noFill/>
            <a:ln w="12700">
              <a:solidFill>
                <a:schemeClr val="accent1">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775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30" name="íṥlíḓê"/>
            <p:cNvSpPr/>
            <p:nvPr/>
          </p:nvSpPr>
          <p:spPr>
            <a:xfrm>
              <a:off x="707772" y="635208"/>
              <a:ext cx="334166" cy="334167"/>
            </a:xfrm>
            <a:prstGeom prst="ellipse">
              <a:avLst/>
            </a:prstGeom>
            <a:solidFill>
              <a:schemeClr val="accent1">
                <a:lumMod val="60000"/>
                <a:lumOff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5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31" name="ïśļiḑé"/>
            <p:cNvSpPr/>
            <p:nvPr/>
          </p:nvSpPr>
          <p:spPr>
            <a:xfrm>
              <a:off x="772089" y="699681"/>
              <a:ext cx="205530" cy="205219"/>
            </a:xfrm>
            <a:custGeom>
              <a:avLst/>
              <a:gdLst>
                <a:gd name="connsiteX0" fmla="*/ 347041 w 607639"/>
                <a:gd name="connsiteY0" fmla="*/ 313875 h 606722"/>
                <a:gd name="connsiteX1" fmla="*/ 379713 w 607639"/>
                <a:gd name="connsiteY1" fmla="*/ 346512 h 606722"/>
                <a:gd name="connsiteX2" fmla="*/ 347041 w 607639"/>
                <a:gd name="connsiteY2" fmla="*/ 379149 h 606722"/>
                <a:gd name="connsiteX3" fmla="*/ 314369 w 607639"/>
                <a:gd name="connsiteY3" fmla="*/ 346512 h 606722"/>
                <a:gd name="connsiteX4" fmla="*/ 347041 w 607639"/>
                <a:gd name="connsiteY4" fmla="*/ 313875 h 606722"/>
                <a:gd name="connsiteX5" fmla="*/ 260563 w 607639"/>
                <a:gd name="connsiteY5" fmla="*/ 213037 h 606722"/>
                <a:gd name="connsiteX6" fmla="*/ 313452 w 607639"/>
                <a:gd name="connsiteY6" fmla="*/ 265856 h 606722"/>
                <a:gd name="connsiteX7" fmla="*/ 260563 w 607639"/>
                <a:gd name="connsiteY7" fmla="*/ 318675 h 606722"/>
                <a:gd name="connsiteX8" fmla="*/ 207674 w 607639"/>
                <a:gd name="connsiteY8" fmla="*/ 265856 h 606722"/>
                <a:gd name="connsiteX9" fmla="*/ 260563 w 607639"/>
                <a:gd name="connsiteY9" fmla="*/ 213037 h 606722"/>
                <a:gd name="connsiteX10" fmla="*/ 303775 w 607639"/>
                <a:gd name="connsiteY10" fmla="*/ 152236 h 606722"/>
                <a:gd name="connsiteX11" fmla="*/ 152466 w 607639"/>
                <a:gd name="connsiteY11" fmla="*/ 303317 h 606722"/>
                <a:gd name="connsiteX12" fmla="*/ 303775 w 607639"/>
                <a:gd name="connsiteY12" fmla="*/ 454486 h 606722"/>
                <a:gd name="connsiteX13" fmla="*/ 455173 w 607639"/>
                <a:gd name="connsiteY13" fmla="*/ 303317 h 606722"/>
                <a:gd name="connsiteX14" fmla="*/ 303775 w 607639"/>
                <a:gd name="connsiteY14" fmla="*/ 152236 h 606722"/>
                <a:gd name="connsiteX15" fmla="*/ 270042 w 607639"/>
                <a:gd name="connsiteY15" fmla="*/ 0 h 606722"/>
                <a:gd name="connsiteX16" fmla="*/ 337597 w 607639"/>
                <a:gd name="connsiteY16" fmla="*/ 0 h 606722"/>
                <a:gd name="connsiteX17" fmla="*/ 361628 w 607639"/>
                <a:gd name="connsiteY17" fmla="*/ 23995 h 606722"/>
                <a:gd name="connsiteX18" fmla="*/ 337597 w 607639"/>
                <a:gd name="connsiteY18" fmla="*/ 47901 h 606722"/>
                <a:gd name="connsiteX19" fmla="*/ 327806 w 607639"/>
                <a:gd name="connsiteY19" fmla="*/ 47901 h 606722"/>
                <a:gd name="connsiteX20" fmla="*/ 327806 w 607639"/>
                <a:gd name="connsiteY20" fmla="*/ 105756 h 606722"/>
                <a:gd name="connsiteX21" fmla="*/ 426691 w 607639"/>
                <a:gd name="connsiteY21" fmla="*/ 146726 h 606722"/>
                <a:gd name="connsiteX22" fmla="*/ 467723 w 607639"/>
                <a:gd name="connsiteY22" fmla="*/ 105756 h 606722"/>
                <a:gd name="connsiteX23" fmla="*/ 460780 w 607639"/>
                <a:gd name="connsiteY23" fmla="*/ 98913 h 606722"/>
                <a:gd name="connsiteX24" fmla="*/ 460780 w 607639"/>
                <a:gd name="connsiteY24" fmla="*/ 64965 h 606722"/>
                <a:gd name="connsiteX25" fmla="*/ 494691 w 607639"/>
                <a:gd name="connsiteY25" fmla="*/ 64965 h 606722"/>
                <a:gd name="connsiteX26" fmla="*/ 530382 w 607639"/>
                <a:gd name="connsiteY26" fmla="*/ 100602 h 606722"/>
                <a:gd name="connsiteX27" fmla="*/ 531094 w 607639"/>
                <a:gd name="connsiteY27" fmla="*/ 101313 h 606722"/>
                <a:gd name="connsiteX28" fmla="*/ 537414 w 607639"/>
                <a:gd name="connsiteY28" fmla="*/ 107534 h 606722"/>
                <a:gd name="connsiteX29" fmla="*/ 537770 w 607639"/>
                <a:gd name="connsiteY29" fmla="*/ 107978 h 606722"/>
                <a:gd name="connsiteX30" fmla="*/ 537948 w 607639"/>
                <a:gd name="connsiteY30" fmla="*/ 108156 h 606722"/>
                <a:gd name="connsiteX31" fmla="*/ 538482 w 607639"/>
                <a:gd name="connsiteY31" fmla="*/ 108689 h 606722"/>
                <a:gd name="connsiteX32" fmla="*/ 538215 w 607639"/>
                <a:gd name="connsiteY32" fmla="*/ 108423 h 606722"/>
                <a:gd name="connsiteX33" fmla="*/ 538749 w 607639"/>
                <a:gd name="connsiteY33" fmla="*/ 108867 h 606722"/>
                <a:gd name="connsiteX34" fmla="*/ 539105 w 607639"/>
                <a:gd name="connsiteY34" fmla="*/ 109311 h 606722"/>
                <a:gd name="connsiteX35" fmla="*/ 542487 w 607639"/>
                <a:gd name="connsiteY35" fmla="*/ 112688 h 606722"/>
                <a:gd name="connsiteX36" fmla="*/ 542487 w 607639"/>
                <a:gd name="connsiteY36" fmla="*/ 146637 h 606722"/>
                <a:gd name="connsiteX37" fmla="*/ 508576 w 607639"/>
                <a:gd name="connsiteY37" fmla="*/ 146637 h 606722"/>
                <a:gd name="connsiteX38" fmla="*/ 501634 w 607639"/>
                <a:gd name="connsiteY38" fmla="*/ 139705 h 606722"/>
                <a:gd name="connsiteX39" fmla="*/ 460691 w 607639"/>
                <a:gd name="connsiteY39" fmla="*/ 180675 h 606722"/>
                <a:gd name="connsiteX40" fmla="*/ 501723 w 607639"/>
                <a:gd name="connsiteY40" fmla="*/ 279410 h 606722"/>
                <a:gd name="connsiteX41" fmla="*/ 559576 w 607639"/>
                <a:gd name="connsiteY41" fmla="*/ 279410 h 606722"/>
                <a:gd name="connsiteX42" fmla="*/ 559576 w 607639"/>
                <a:gd name="connsiteY42" fmla="*/ 269634 h 606722"/>
                <a:gd name="connsiteX43" fmla="*/ 583608 w 607639"/>
                <a:gd name="connsiteY43" fmla="*/ 245639 h 606722"/>
                <a:gd name="connsiteX44" fmla="*/ 607639 w 607639"/>
                <a:gd name="connsiteY44" fmla="*/ 269634 h 606722"/>
                <a:gd name="connsiteX45" fmla="*/ 607639 w 607639"/>
                <a:gd name="connsiteY45" fmla="*/ 337088 h 606722"/>
                <a:gd name="connsiteX46" fmla="*/ 583608 w 607639"/>
                <a:gd name="connsiteY46" fmla="*/ 361083 h 606722"/>
                <a:gd name="connsiteX47" fmla="*/ 559576 w 607639"/>
                <a:gd name="connsiteY47" fmla="*/ 337088 h 606722"/>
                <a:gd name="connsiteX48" fmla="*/ 559576 w 607639"/>
                <a:gd name="connsiteY48" fmla="*/ 327312 h 606722"/>
                <a:gd name="connsiteX49" fmla="*/ 501723 w 607639"/>
                <a:gd name="connsiteY49" fmla="*/ 327312 h 606722"/>
                <a:gd name="connsiteX50" fmla="*/ 460691 w 607639"/>
                <a:gd name="connsiteY50" fmla="*/ 426047 h 606722"/>
                <a:gd name="connsiteX51" fmla="*/ 501634 w 607639"/>
                <a:gd name="connsiteY51" fmla="*/ 467017 h 606722"/>
                <a:gd name="connsiteX52" fmla="*/ 508576 w 607639"/>
                <a:gd name="connsiteY52" fmla="*/ 460085 h 606722"/>
                <a:gd name="connsiteX53" fmla="*/ 542487 w 607639"/>
                <a:gd name="connsiteY53" fmla="*/ 460085 h 606722"/>
                <a:gd name="connsiteX54" fmla="*/ 542487 w 607639"/>
                <a:gd name="connsiteY54" fmla="*/ 493945 h 606722"/>
                <a:gd name="connsiteX55" fmla="*/ 518990 w 607639"/>
                <a:gd name="connsiteY55" fmla="*/ 517496 h 606722"/>
                <a:gd name="connsiteX56" fmla="*/ 494691 w 607639"/>
                <a:gd name="connsiteY56" fmla="*/ 541668 h 606722"/>
                <a:gd name="connsiteX57" fmla="*/ 460780 w 607639"/>
                <a:gd name="connsiteY57" fmla="*/ 541668 h 606722"/>
                <a:gd name="connsiteX58" fmla="*/ 460780 w 607639"/>
                <a:gd name="connsiteY58" fmla="*/ 507809 h 606722"/>
                <a:gd name="connsiteX59" fmla="*/ 467723 w 607639"/>
                <a:gd name="connsiteY59" fmla="*/ 500877 h 606722"/>
                <a:gd name="connsiteX60" fmla="*/ 426691 w 607639"/>
                <a:gd name="connsiteY60" fmla="*/ 459996 h 606722"/>
                <a:gd name="connsiteX61" fmla="*/ 327806 w 607639"/>
                <a:gd name="connsiteY61" fmla="*/ 500966 h 606722"/>
                <a:gd name="connsiteX62" fmla="*/ 327806 w 607639"/>
                <a:gd name="connsiteY62" fmla="*/ 558732 h 606722"/>
                <a:gd name="connsiteX63" fmla="*/ 337597 w 607639"/>
                <a:gd name="connsiteY63" fmla="*/ 558732 h 606722"/>
                <a:gd name="connsiteX64" fmla="*/ 361628 w 607639"/>
                <a:gd name="connsiteY64" fmla="*/ 582727 h 606722"/>
                <a:gd name="connsiteX65" fmla="*/ 337597 w 607639"/>
                <a:gd name="connsiteY65" fmla="*/ 606722 h 606722"/>
                <a:gd name="connsiteX66" fmla="*/ 270042 w 607639"/>
                <a:gd name="connsiteY66" fmla="*/ 606722 h 606722"/>
                <a:gd name="connsiteX67" fmla="*/ 246011 w 607639"/>
                <a:gd name="connsiteY67" fmla="*/ 582727 h 606722"/>
                <a:gd name="connsiteX68" fmla="*/ 270042 w 607639"/>
                <a:gd name="connsiteY68" fmla="*/ 558732 h 606722"/>
                <a:gd name="connsiteX69" fmla="*/ 279833 w 607639"/>
                <a:gd name="connsiteY69" fmla="*/ 558732 h 606722"/>
                <a:gd name="connsiteX70" fmla="*/ 279833 w 607639"/>
                <a:gd name="connsiteY70" fmla="*/ 500966 h 606722"/>
                <a:gd name="connsiteX71" fmla="*/ 180948 w 607639"/>
                <a:gd name="connsiteY71" fmla="*/ 459996 h 606722"/>
                <a:gd name="connsiteX72" fmla="*/ 139916 w 607639"/>
                <a:gd name="connsiteY72" fmla="*/ 500877 h 606722"/>
                <a:gd name="connsiteX73" fmla="*/ 146859 w 607639"/>
                <a:gd name="connsiteY73" fmla="*/ 507809 h 606722"/>
                <a:gd name="connsiteX74" fmla="*/ 146859 w 607639"/>
                <a:gd name="connsiteY74" fmla="*/ 541668 h 606722"/>
                <a:gd name="connsiteX75" fmla="*/ 112859 w 607639"/>
                <a:gd name="connsiteY75" fmla="*/ 541668 h 606722"/>
                <a:gd name="connsiteX76" fmla="*/ 77257 w 607639"/>
                <a:gd name="connsiteY76" fmla="*/ 506120 h 606722"/>
                <a:gd name="connsiteX77" fmla="*/ 68534 w 607639"/>
                <a:gd name="connsiteY77" fmla="*/ 497411 h 606722"/>
                <a:gd name="connsiteX78" fmla="*/ 65063 w 607639"/>
                <a:gd name="connsiteY78" fmla="*/ 493945 h 606722"/>
                <a:gd name="connsiteX79" fmla="*/ 65063 w 607639"/>
                <a:gd name="connsiteY79" fmla="*/ 460085 h 606722"/>
                <a:gd name="connsiteX80" fmla="*/ 99063 w 607639"/>
                <a:gd name="connsiteY80" fmla="*/ 460085 h 606722"/>
                <a:gd name="connsiteX81" fmla="*/ 105916 w 607639"/>
                <a:gd name="connsiteY81" fmla="*/ 467017 h 606722"/>
                <a:gd name="connsiteX82" fmla="*/ 146948 w 607639"/>
                <a:gd name="connsiteY82" fmla="*/ 426047 h 606722"/>
                <a:gd name="connsiteX83" fmla="*/ 105916 w 607639"/>
                <a:gd name="connsiteY83" fmla="*/ 327312 h 606722"/>
                <a:gd name="connsiteX84" fmla="*/ 47974 w 607639"/>
                <a:gd name="connsiteY84" fmla="*/ 327312 h 606722"/>
                <a:gd name="connsiteX85" fmla="*/ 47974 w 607639"/>
                <a:gd name="connsiteY85" fmla="*/ 337088 h 606722"/>
                <a:gd name="connsiteX86" fmla="*/ 24031 w 607639"/>
                <a:gd name="connsiteY86" fmla="*/ 361083 h 606722"/>
                <a:gd name="connsiteX87" fmla="*/ 0 w 607639"/>
                <a:gd name="connsiteY87" fmla="*/ 337088 h 606722"/>
                <a:gd name="connsiteX88" fmla="*/ 0 w 607639"/>
                <a:gd name="connsiteY88" fmla="*/ 269634 h 606722"/>
                <a:gd name="connsiteX89" fmla="*/ 24031 w 607639"/>
                <a:gd name="connsiteY89" fmla="*/ 245639 h 606722"/>
                <a:gd name="connsiteX90" fmla="*/ 47974 w 607639"/>
                <a:gd name="connsiteY90" fmla="*/ 269634 h 606722"/>
                <a:gd name="connsiteX91" fmla="*/ 47974 w 607639"/>
                <a:gd name="connsiteY91" fmla="*/ 279410 h 606722"/>
                <a:gd name="connsiteX92" fmla="*/ 105916 w 607639"/>
                <a:gd name="connsiteY92" fmla="*/ 279410 h 606722"/>
                <a:gd name="connsiteX93" fmla="*/ 146948 w 607639"/>
                <a:gd name="connsiteY93" fmla="*/ 180675 h 606722"/>
                <a:gd name="connsiteX94" fmla="*/ 105916 w 607639"/>
                <a:gd name="connsiteY94" fmla="*/ 139705 h 606722"/>
                <a:gd name="connsiteX95" fmla="*/ 99063 w 607639"/>
                <a:gd name="connsiteY95" fmla="*/ 146637 h 606722"/>
                <a:gd name="connsiteX96" fmla="*/ 65063 w 607639"/>
                <a:gd name="connsiteY96" fmla="*/ 146637 h 606722"/>
                <a:gd name="connsiteX97" fmla="*/ 65063 w 607639"/>
                <a:gd name="connsiteY97" fmla="*/ 112688 h 606722"/>
                <a:gd name="connsiteX98" fmla="*/ 106450 w 607639"/>
                <a:gd name="connsiteY98" fmla="*/ 71452 h 606722"/>
                <a:gd name="connsiteX99" fmla="*/ 112859 w 607639"/>
                <a:gd name="connsiteY99" fmla="*/ 64965 h 606722"/>
                <a:gd name="connsiteX100" fmla="*/ 146859 w 607639"/>
                <a:gd name="connsiteY100" fmla="*/ 64965 h 606722"/>
                <a:gd name="connsiteX101" fmla="*/ 146859 w 607639"/>
                <a:gd name="connsiteY101" fmla="*/ 98913 h 606722"/>
                <a:gd name="connsiteX102" fmla="*/ 139916 w 607639"/>
                <a:gd name="connsiteY102" fmla="*/ 105756 h 606722"/>
                <a:gd name="connsiteX103" fmla="*/ 180948 w 607639"/>
                <a:gd name="connsiteY103" fmla="*/ 146726 h 606722"/>
                <a:gd name="connsiteX104" fmla="*/ 279833 w 607639"/>
                <a:gd name="connsiteY104" fmla="*/ 105756 h 606722"/>
                <a:gd name="connsiteX105" fmla="*/ 279833 w 607639"/>
                <a:gd name="connsiteY105" fmla="*/ 47901 h 606722"/>
                <a:gd name="connsiteX106" fmla="*/ 270042 w 607639"/>
                <a:gd name="connsiteY106" fmla="*/ 47901 h 606722"/>
                <a:gd name="connsiteX107" fmla="*/ 246011 w 607639"/>
                <a:gd name="connsiteY107" fmla="*/ 23995 h 606722"/>
                <a:gd name="connsiteX108" fmla="*/ 270042 w 607639"/>
                <a:gd name="connsiteY108"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607639" h="606722">
                  <a:moveTo>
                    <a:pt x="347041" y="313875"/>
                  </a:moveTo>
                  <a:cubicBezTo>
                    <a:pt x="365085" y="313875"/>
                    <a:pt x="379713" y="328487"/>
                    <a:pt x="379713" y="346512"/>
                  </a:cubicBezTo>
                  <a:cubicBezTo>
                    <a:pt x="379713" y="364537"/>
                    <a:pt x="365085" y="379149"/>
                    <a:pt x="347041" y="379149"/>
                  </a:cubicBezTo>
                  <a:cubicBezTo>
                    <a:pt x="328997" y="379149"/>
                    <a:pt x="314369" y="364537"/>
                    <a:pt x="314369" y="346512"/>
                  </a:cubicBezTo>
                  <a:cubicBezTo>
                    <a:pt x="314369" y="328487"/>
                    <a:pt x="328997" y="313875"/>
                    <a:pt x="347041" y="313875"/>
                  </a:cubicBezTo>
                  <a:close/>
                  <a:moveTo>
                    <a:pt x="260563" y="213037"/>
                  </a:moveTo>
                  <a:cubicBezTo>
                    <a:pt x="289773" y="213037"/>
                    <a:pt x="313452" y="236685"/>
                    <a:pt x="313452" y="265856"/>
                  </a:cubicBezTo>
                  <a:cubicBezTo>
                    <a:pt x="313452" y="295027"/>
                    <a:pt x="289773" y="318675"/>
                    <a:pt x="260563" y="318675"/>
                  </a:cubicBezTo>
                  <a:cubicBezTo>
                    <a:pt x="231353" y="318675"/>
                    <a:pt x="207674" y="295027"/>
                    <a:pt x="207674" y="265856"/>
                  </a:cubicBezTo>
                  <a:cubicBezTo>
                    <a:pt x="207674" y="236685"/>
                    <a:pt x="231353" y="213037"/>
                    <a:pt x="260563" y="213037"/>
                  </a:cubicBezTo>
                  <a:close/>
                  <a:moveTo>
                    <a:pt x="303775" y="152236"/>
                  </a:moveTo>
                  <a:cubicBezTo>
                    <a:pt x="220377" y="152236"/>
                    <a:pt x="152466" y="220045"/>
                    <a:pt x="152466" y="303317"/>
                  </a:cubicBezTo>
                  <a:cubicBezTo>
                    <a:pt x="152466" y="386678"/>
                    <a:pt x="220377" y="454486"/>
                    <a:pt x="303775" y="454486"/>
                  </a:cubicBezTo>
                  <a:cubicBezTo>
                    <a:pt x="387262" y="454486"/>
                    <a:pt x="455173" y="386678"/>
                    <a:pt x="455173" y="303317"/>
                  </a:cubicBezTo>
                  <a:cubicBezTo>
                    <a:pt x="455173" y="220045"/>
                    <a:pt x="387262" y="152236"/>
                    <a:pt x="303775" y="152236"/>
                  </a:cubicBezTo>
                  <a:close/>
                  <a:moveTo>
                    <a:pt x="270042" y="0"/>
                  </a:moveTo>
                  <a:lnTo>
                    <a:pt x="337597" y="0"/>
                  </a:lnTo>
                  <a:cubicBezTo>
                    <a:pt x="350859" y="0"/>
                    <a:pt x="361628" y="10753"/>
                    <a:pt x="361628" y="23995"/>
                  </a:cubicBezTo>
                  <a:cubicBezTo>
                    <a:pt x="361628" y="37237"/>
                    <a:pt x="350859" y="47901"/>
                    <a:pt x="337597" y="47901"/>
                  </a:cubicBezTo>
                  <a:lnTo>
                    <a:pt x="327806" y="47901"/>
                  </a:lnTo>
                  <a:lnTo>
                    <a:pt x="327806" y="105756"/>
                  </a:lnTo>
                  <a:cubicBezTo>
                    <a:pt x="364833" y="110200"/>
                    <a:pt x="398744" y="124864"/>
                    <a:pt x="426691" y="146726"/>
                  </a:cubicBezTo>
                  <a:lnTo>
                    <a:pt x="467723" y="105756"/>
                  </a:lnTo>
                  <a:lnTo>
                    <a:pt x="460780" y="98913"/>
                  </a:lnTo>
                  <a:cubicBezTo>
                    <a:pt x="451435" y="89493"/>
                    <a:pt x="451435" y="74385"/>
                    <a:pt x="460780" y="64965"/>
                  </a:cubicBezTo>
                  <a:cubicBezTo>
                    <a:pt x="470126" y="55633"/>
                    <a:pt x="485346" y="55633"/>
                    <a:pt x="494691" y="64965"/>
                  </a:cubicBezTo>
                  <a:lnTo>
                    <a:pt x="530382" y="100602"/>
                  </a:lnTo>
                  <a:lnTo>
                    <a:pt x="531094" y="101313"/>
                  </a:lnTo>
                  <a:lnTo>
                    <a:pt x="537414" y="107534"/>
                  </a:lnTo>
                  <a:lnTo>
                    <a:pt x="537770" y="107978"/>
                  </a:lnTo>
                  <a:lnTo>
                    <a:pt x="537948" y="108156"/>
                  </a:lnTo>
                  <a:lnTo>
                    <a:pt x="538482" y="108689"/>
                  </a:lnTo>
                  <a:lnTo>
                    <a:pt x="538215" y="108423"/>
                  </a:lnTo>
                  <a:lnTo>
                    <a:pt x="538749" y="108867"/>
                  </a:lnTo>
                  <a:lnTo>
                    <a:pt x="539105" y="109311"/>
                  </a:lnTo>
                  <a:lnTo>
                    <a:pt x="542487" y="112688"/>
                  </a:lnTo>
                  <a:cubicBezTo>
                    <a:pt x="551922" y="122109"/>
                    <a:pt x="551922" y="137217"/>
                    <a:pt x="542487" y="146637"/>
                  </a:cubicBezTo>
                  <a:cubicBezTo>
                    <a:pt x="533142" y="155969"/>
                    <a:pt x="517922" y="155969"/>
                    <a:pt x="508576" y="146637"/>
                  </a:cubicBezTo>
                  <a:lnTo>
                    <a:pt x="501634" y="139705"/>
                  </a:lnTo>
                  <a:lnTo>
                    <a:pt x="460691" y="180675"/>
                  </a:lnTo>
                  <a:cubicBezTo>
                    <a:pt x="482587" y="208491"/>
                    <a:pt x="497272" y="242440"/>
                    <a:pt x="501723" y="279410"/>
                  </a:cubicBezTo>
                  <a:lnTo>
                    <a:pt x="559576" y="279410"/>
                  </a:lnTo>
                  <a:lnTo>
                    <a:pt x="559576" y="269634"/>
                  </a:lnTo>
                  <a:cubicBezTo>
                    <a:pt x="559576" y="256393"/>
                    <a:pt x="570346" y="245639"/>
                    <a:pt x="583608" y="245639"/>
                  </a:cubicBezTo>
                  <a:cubicBezTo>
                    <a:pt x="596869" y="245639"/>
                    <a:pt x="607639" y="256393"/>
                    <a:pt x="607639" y="269634"/>
                  </a:cubicBezTo>
                  <a:lnTo>
                    <a:pt x="607639" y="337088"/>
                  </a:lnTo>
                  <a:cubicBezTo>
                    <a:pt x="607639" y="350329"/>
                    <a:pt x="596869" y="361083"/>
                    <a:pt x="583608" y="361083"/>
                  </a:cubicBezTo>
                  <a:cubicBezTo>
                    <a:pt x="570346" y="361083"/>
                    <a:pt x="559576" y="350329"/>
                    <a:pt x="559576" y="337088"/>
                  </a:cubicBezTo>
                  <a:lnTo>
                    <a:pt x="559576" y="327312"/>
                  </a:lnTo>
                  <a:lnTo>
                    <a:pt x="501723" y="327312"/>
                  </a:lnTo>
                  <a:cubicBezTo>
                    <a:pt x="497272" y="364282"/>
                    <a:pt x="482587" y="398142"/>
                    <a:pt x="460691" y="426047"/>
                  </a:cubicBezTo>
                  <a:lnTo>
                    <a:pt x="501634" y="467017"/>
                  </a:lnTo>
                  <a:lnTo>
                    <a:pt x="508576" y="460085"/>
                  </a:lnTo>
                  <a:cubicBezTo>
                    <a:pt x="517922" y="450753"/>
                    <a:pt x="533142" y="450753"/>
                    <a:pt x="542487" y="460085"/>
                  </a:cubicBezTo>
                  <a:cubicBezTo>
                    <a:pt x="551922" y="469416"/>
                    <a:pt x="551922" y="484613"/>
                    <a:pt x="542487" y="493945"/>
                  </a:cubicBezTo>
                  <a:cubicBezTo>
                    <a:pt x="512759" y="523717"/>
                    <a:pt x="518456" y="518029"/>
                    <a:pt x="518990" y="517496"/>
                  </a:cubicBezTo>
                  <a:cubicBezTo>
                    <a:pt x="518545" y="517940"/>
                    <a:pt x="514272" y="522206"/>
                    <a:pt x="494691" y="541668"/>
                  </a:cubicBezTo>
                  <a:cubicBezTo>
                    <a:pt x="485346" y="551089"/>
                    <a:pt x="470126" y="551089"/>
                    <a:pt x="460780" y="541668"/>
                  </a:cubicBezTo>
                  <a:cubicBezTo>
                    <a:pt x="451435" y="532337"/>
                    <a:pt x="451435" y="517140"/>
                    <a:pt x="460780" y="507809"/>
                  </a:cubicBezTo>
                  <a:lnTo>
                    <a:pt x="467723" y="500877"/>
                  </a:lnTo>
                  <a:lnTo>
                    <a:pt x="426691" y="459996"/>
                  </a:lnTo>
                  <a:cubicBezTo>
                    <a:pt x="398744" y="481858"/>
                    <a:pt x="364833" y="496522"/>
                    <a:pt x="327806" y="500966"/>
                  </a:cubicBezTo>
                  <a:lnTo>
                    <a:pt x="327806" y="558732"/>
                  </a:lnTo>
                  <a:lnTo>
                    <a:pt x="337597" y="558732"/>
                  </a:lnTo>
                  <a:cubicBezTo>
                    <a:pt x="350859" y="558732"/>
                    <a:pt x="361628" y="569485"/>
                    <a:pt x="361628" y="582727"/>
                  </a:cubicBezTo>
                  <a:cubicBezTo>
                    <a:pt x="361628" y="595969"/>
                    <a:pt x="350859" y="606722"/>
                    <a:pt x="337597" y="606722"/>
                  </a:cubicBezTo>
                  <a:lnTo>
                    <a:pt x="270042" y="606722"/>
                  </a:lnTo>
                  <a:cubicBezTo>
                    <a:pt x="256780" y="606722"/>
                    <a:pt x="246011" y="595969"/>
                    <a:pt x="246011" y="582727"/>
                  </a:cubicBezTo>
                  <a:cubicBezTo>
                    <a:pt x="246011" y="569485"/>
                    <a:pt x="256780" y="558732"/>
                    <a:pt x="270042" y="558732"/>
                  </a:cubicBezTo>
                  <a:lnTo>
                    <a:pt x="279833" y="558732"/>
                  </a:lnTo>
                  <a:lnTo>
                    <a:pt x="279833" y="500966"/>
                  </a:lnTo>
                  <a:cubicBezTo>
                    <a:pt x="242806" y="496522"/>
                    <a:pt x="208806" y="481858"/>
                    <a:pt x="180948" y="459996"/>
                  </a:cubicBezTo>
                  <a:lnTo>
                    <a:pt x="139916" y="500877"/>
                  </a:lnTo>
                  <a:lnTo>
                    <a:pt x="146859" y="507809"/>
                  </a:lnTo>
                  <a:cubicBezTo>
                    <a:pt x="156204" y="517140"/>
                    <a:pt x="156204" y="532337"/>
                    <a:pt x="146859" y="541668"/>
                  </a:cubicBezTo>
                  <a:cubicBezTo>
                    <a:pt x="137424" y="551089"/>
                    <a:pt x="122293" y="551089"/>
                    <a:pt x="112859" y="541668"/>
                  </a:cubicBezTo>
                  <a:lnTo>
                    <a:pt x="77257" y="506120"/>
                  </a:lnTo>
                  <a:lnTo>
                    <a:pt x="68534" y="497411"/>
                  </a:lnTo>
                  <a:lnTo>
                    <a:pt x="65063" y="493945"/>
                  </a:lnTo>
                  <a:cubicBezTo>
                    <a:pt x="55717" y="484613"/>
                    <a:pt x="55717" y="469416"/>
                    <a:pt x="65063" y="460085"/>
                  </a:cubicBezTo>
                  <a:cubicBezTo>
                    <a:pt x="74497" y="450753"/>
                    <a:pt x="89628" y="450753"/>
                    <a:pt x="99063" y="460085"/>
                  </a:cubicBezTo>
                  <a:lnTo>
                    <a:pt x="105916" y="467017"/>
                  </a:lnTo>
                  <a:lnTo>
                    <a:pt x="146948" y="426047"/>
                  </a:lnTo>
                  <a:cubicBezTo>
                    <a:pt x="125052" y="398142"/>
                    <a:pt x="110367" y="364282"/>
                    <a:pt x="105916" y="327312"/>
                  </a:cubicBezTo>
                  <a:lnTo>
                    <a:pt x="47974" y="327312"/>
                  </a:lnTo>
                  <a:lnTo>
                    <a:pt x="47974" y="337088"/>
                  </a:lnTo>
                  <a:cubicBezTo>
                    <a:pt x="47974" y="350329"/>
                    <a:pt x="37293" y="361083"/>
                    <a:pt x="24031" y="361083"/>
                  </a:cubicBezTo>
                  <a:cubicBezTo>
                    <a:pt x="10770" y="361083"/>
                    <a:pt x="0" y="350329"/>
                    <a:pt x="0" y="337088"/>
                  </a:cubicBezTo>
                  <a:lnTo>
                    <a:pt x="0" y="269634"/>
                  </a:lnTo>
                  <a:cubicBezTo>
                    <a:pt x="0" y="256393"/>
                    <a:pt x="10770" y="245639"/>
                    <a:pt x="24031" y="245639"/>
                  </a:cubicBezTo>
                  <a:cubicBezTo>
                    <a:pt x="37293" y="245639"/>
                    <a:pt x="47974" y="256393"/>
                    <a:pt x="47974" y="269634"/>
                  </a:cubicBezTo>
                  <a:lnTo>
                    <a:pt x="47974" y="279410"/>
                  </a:lnTo>
                  <a:lnTo>
                    <a:pt x="105916" y="279410"/>
                  </a:lnTo>
                  <a:cubicBezTo>
                    <a:pt x="110367" y="242440"/>
                    <a:pt x="125052" y="208491"/>
                    <a:pt x="146948" y="180675"/>
                  </a:cubicBezTo>
                  <a:lnTo>
                    <a:pt x="105916" y="139705"/>
                  </a:lnTo>
                  <a:lnTo>
                    <a:pt x="99063" y="146637"/>
                  </a:lnTo>
                  <a:cubicBezTo>
                    <a:pt x="89628" y="155969"/>
                    <a:pt x="74497" y="155969"/>
                    <a:pt x="65063" y="146637"/>
                  </a:cubicBezTo>
                  <a:cubicBezTo>
                    <a:pt x="55717" y="137217"/>
                    <a:pt x="55717" y="122109"/>
                    <a:pt x="65063" y="112688"/>
                  </a:cubicBezTo>
                  <a:lnTo>
                    <a:pt x="106450" y="71452"/>
                  </a:lnTo>
                  <a:lnTo>
                    <a:pt x="112859" y="64965"/>
                  </a:lnTo>
                  <a:cubicBezTo>
                    <a:pt x="122293" y="55633"/>
                    <a:pt x="137424" y="55633"/>
                    <a:pt x="146859" y="64965"/>
                  </a:cubicBezTo>
                  <a:cubicBezTo>
                    <a:pt x="156204" y="74385"/>
                    <a:pt x="156204" y="89493"/>
                    <a:pt x="146859" y="98913"/>
                  </a:cubicBezTo>
                  <a:lnTo>
                    <a:pt x="139916" y="105756"/>
                  </a:lnTo>
                  <a:lnTo>
                    <a:pt x="180948" y="146726"/>
                  </a:lnTo>
                  <a:cubicBezTo>
                    <a:pt x="208806" y="124864"/>
                    <a:pt x="242806" y="110200"/>
                    <a:pt x="279833" y="105756"/>
                  </a:cubicBezTo>
                  <a:lnTo>
                    <a:pt x="279833" y="47901"/>
                  </a:lnTo>
                  <a:lnTo>
                    <a:pt x="270042" y="47901"/>
                  </a:lnTo>
                  <a:cubicBezTo>
                    <a:pt x="256780" y="47901"/>
                    <a:pt x="246011" y="37237"/>
                    <a:pt x="246011" y="23995"/>
                  </a:cubicBezTo>
                  <a:cubicBezTo>
                    <a:pt x="246011" y="10753"/>
                    <a:pt x="256780" y="0"/>
                    <a:pt x="270042"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40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cs typeface="+mn-cs"/>
              </a:endParaRPr>
            </a:p>
          </p:txBody>
        </p:sp>
      </p:grpSp>
      <p:sp>
        <p:nvSpPr>
          <p:cNvPr id="5" name="日期占位符 4"/>
          <p:cNvSpPr>
            <a:spLocks noGrp="1"/>
          </p:cNvSpPr>
          <p:nvPr>
            <p:ph type="dt" sz="half" idx="26"/>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8" name="灯片编号占位符 7"/>
          <p:cNvSpPr>
            <a:spLocks noGrp="1"/>
          </p:cNvSpPr>
          <p:nvPr>
            <p:ph type="sldNum" sz="quarter" idx="28"/>
          </p:nvPr>
        </p:nvSpPr>
        <p:spPr/>
        <p:txBody>
          <a:bodyPr/>
          <a:lstStyle/>
          <a:p>
            <a:fld id="{C79ECAFE-A460-4E13-ABCB-32CAE6136244}" type="slidenum">
              <a:rPr lang="zh-CN" altLang="en-US" smtClean="0"/>
              <a:t>‹#›</a:t>
            </a:fld>
            <a:endParaRPr lang="zh-CN" altLang="en-US" dirty="0"/>
          </a:p>
        </p:txBody>
      </p:sp>
      <p:cxnSp>
        <p:nvCxnSpPr>
          <p:cNvPr id="18" name="直接连接符 17"/>
          <p:cNvCxnSpPr/>
          <p:nvPr userDrawn="1"/>
        </p:nvCxnSpPr>
        <p:spPr>
          <a:xfrm>
            <a:off x="650931" y="852684"/>
            <a:ext cx="1086796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介绍内容拓展-1">
    <p:spTree>
      <p:nvGrpSpPr>
        <p:cNvPr id="1" name=""/>
        <p:cNvGrpSpPr/>
        <p:nvPr/>
      </p:nvGrpSpPr>
      <p:grpSpPr>
        <a:xfrm>
          <a:off x="0" y="0"/>
          <a:ext cx="0" cy="0"/>
          <a:chOff x="0" y="0"/>
          <a:chExt cx="0" cy="0"/>
        </a:xfrm>
      </p:grpSpPr>
      <p:pic>
        <p:nvPicPr>
          <p:cNvPr id="36" name="图片 35"/>
          <p:cNvPicPr>
            <a:picLocks noChangeAspect="1"/>
          </p:cNvPicPr>
          <p:nvPr userDrawn="1"/>
        </p:nvPicPr>
        <p:blipFill rotWithShape="1">
          <a:blip r:embed="rId2">
            <a:alphaModFix amt="5000"/>
            <a:extLst>
              <a:ext uri="{28A0092B-C50C-407E-A947-70E740481C1C}">
                <a14:useLocalDpi xmlns:a14="http://schemas.microsoft.com/office/drawing/2010/main" val="0"/>
              </a:ext>
            </a:extLst>
          </a:blip>
          <a:srcRect t="7878" b="7878"/>
          <a:stretch>
            <a:fillRect/>
          </a:stretch>
        </p:blipFill>
        <p:spPr>
          <a:xfrm>
            <a:off x="0" y="0"/>
            <a:ext cx="12192000" cy="6858000"/>
          </a:xfrm>
          <a:prstGeom prst="rect">
            <a:avLst/>
          </a:prstGeom>
        </p:spPr>
      </p:pic>
      <p:sp>
        <p:nvSpPr>
          <p:cNvPr id="3" name="文本框 2"/>
          <p:cNvSpPr txBox="1"/>
          <p:nvPr userDrawn="1"/>
        </p:nvSpPr>
        <p:spPr>
          <a:xfrm>
            <a:off x="660400" y="1383671"/>
            <a:ext cx="5001787" cy="1323439"/>
          </a:xfrm>
          <a:prstGeom prst="rect">
            <a:avLst/>
          </a:prstGeom>
          <a:noFill/>
        </p:spPr>
        <p:txBody>
          <a:bodyPr wrap="square" lIns="0" rtlCol="0">
            <a:spAutoFit/>
          </a:bodyPr>
          <a:lstStyle/>
          <a:p>
            <a:r>
              <a:rPr lang="en-US" altLang="zh-CN" sz="8000" i="1" dirty="0">
                <a:solidFill>
                  <a:schemeClr val="bg1">
                    <a:lumMod val="95000"/>
                  </a:schemeClr>
                </a:solidFill>
              </a:rPr>
              <a:t>Our team</a:t>
            </a:r>
            <a:endParaRPr lang="zh-CN" altLang="en-US" sz="8000" i="1" dirty="0">
              <a:solidFill>
                <a:schemeClr val="bg1">
                  <a:lumMod val="95000"/>
                </a:schemeClr>
              </a:solidFill>
            </a:endParaRPr>
          </a:p>
        </p:txBody>
      </p:sp>
      <p:sp>
        <p:nvSpPr>
          <p:cNvPr id="32" name="图片占位符 31"/>
          <p:cNvSpPr>
            <a:spLocks noGrp="1"/>
          </p:cNvSpPr>
          <p:nvPr>
            <p:ph type="pic" sz="quarter" idx="31"/>
          </p:nvPr>
        </p:nvSpPr>
        <p:spPr>
          <a:xfrm>
            <a:off x="5792230" y="1461189"/>
            <a:ext cx="1908733" cy="3364810"/>
          </a:xfrm>
          <a:custGeom>
            <a:avLst/>
            <a:gdLst>
              <a:gd name="connsiteX0" fmla="*/ 0 w 1908733"/>
              <a:gd name="connsiteY0" fmla="*/ 0 h 3364810"/>
              <a:gd name="connsiteX1" fmla="*/ 1908733 w 1908733"/>
              <a:gd name="connsiteY1" fmla="*/ 0 h 3364810"/>
              <a:gd name="connsiteX2" fmla="*/ 1908733 w 1908733"/>
              <a:gd name="connsiteY2" fmla="*/ 3364810 h 3364810"/>
              <a:gd name="connsiteX3" fmla="*/ 0 w 1908733"/>
              <a:gd name="connsiteY3" fmla="*/ 3364810 h 3364810"/>
            </a:gdLst>
            <a:ahLst/>
            <a:cxnLst>
              <a:cxn ang="0">
                <a:pos x="connsiteX0" y="connsiteY0"/>
              </a:cxn>
              <a:cxn ang="0">
                <a:pos x="connsiteX1" y="connsiteY1"/>
              </a:cxn>
              <a:cxn ang="0">
                <a:pos x="connsiteX2" y="connsiteY2"/>
              </a:cxn>
              <a:cxn ang="0">
                <a:pos x="connsiteX3" y="connsiteY3"/>
              </a:cxn>
            </a:cxnLst>
            <a:rect l="l" t="t" r="r" b="b"/>
            <a:pathLst>
              <a:path w="1908733" h="3364810">
                <a:moveTo>
                  <a:pt x="0" y="0"/>
                </a:moveTo>
                <a:lnTo>
                  <a:pt x="1908733" y="0"/>
                </a:lnTo>
                <a:lnTo>
                  <a:pt x="1908733" y="3364810"/>
                </a:lnTo>
                <a:lnTo>
                  <a:pt x="0" y="3364810"/>
                </a:lnTo>
                <a:close/>
              </a:path>
            </a:pathLst>
          </a:custGeom>
        </p:spPr>
        <p:txBody>
          <a:bodyPr wrap="square">
            <a:noAutofit/>
          </a:bodyPr>
          <a:lstStyle/>
          <a:p>
            <a:endParaRPr lang="zh-CN" altLang="en-US"/>
          </a:p>
        </p:txBody>
      </p:sp>
      <p:sp>
        <p:nvSpPr>
          <p:cNvPr id="8" name="文本占位符 67"/>
          <p:cNvSpPr>
            <a:spLocks noGrp="1"/>
          </p:cNvSpPr>
          <p:nvPr>
            <p:ph type="body" sz="quarter" idx="11" hasCustomPrompt="1"/>
          </p:nvPr>
        </p:nvSpPr>
        <p:spPr>
          <a:xfrm>
            <a:off x="1216933" y="347251"/>
            <a:ext cx="8920029" cy="402291"/>
          </a:xfrm>
          <a:prstGeom prst="rect">
            <a:avLst/>
          </a:prstGeom>
        </p:spPr>
        <p:txBody>
          <a:bodyPr lIns="0" bIns="46800">
            <a:spAutoFit/>
          </a:bodyPr>
          <a:lstStyle>
            <a:lvl1pPr marL="0" indent="0">
              <a:lnSpc>
                <a:spcPct val="100000"/>
              </a:lnSpc>
              <a:buNone/>
              <a:defRPr b="1">
                <a:solidFill>
                  <a:schemeClr val="accent1"/>
                </a:solidFill>
                <a:latin typeface="+mj-ea"/>
                <a:ea typeface="+mj-ea"/>
              </a:defRPr>
            </a:lvl1pPr>
          </a:lstStyle>
          <a:p>
            <a:pPr lvl="0"/>
            <a:r>
              <a:rPr lang="zh-CN" altLang="en-US" dirty="0"/>
              <a:t>请输入你的章节标题</a:t>
            </a:r>
          </a:p>
        </p:txBody>
      </p:sp>
      <p:grpSp>
        <p:nvGrpSpPr>
          <p:cNvPr id="9" name="组合 8"/>
          <p:cNvGrpSpPr/>
          <p:nvPr userDrawn="1"/>
        </p:nvGrpSpPr>
        <p:grpSpPr>
          <a:xfrm>
            <a:off x="660400" y="344681"/>
            <a:ext cx="384771" cy="384771"/>
            <a:chOff x="669869" y="597306"/>
            <a:chExt cx="409972" cy="409973"/>
          </a:xfrm>
        </p:grpSpPr>
        <p:sp>
          <p:nvSpPr>
            <p:cNvPr id="10" name="íṥļîḓê"/>
            <p:cNvSpPr/>
            <p:nvPr/>
          </p:nvSpPr>
          <p:spPr>
            <a:xfrm>
              <a:off x="669869" y="597306"/>
              <a:ext cx="409972" cy="409973"/>
            </a:xfrm>
            <a:prstGeom prst="ellipse">
              <a:avLst/>
            </a:prstGeom>
            <a:noFill/>
            <a:ln w="12700">
              <a:solidFill>
                <a:schemeClr val="accent1">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775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1" name="íṥlíḓê"/>
            <p:cNvSpPr/>
            <p:nvPr/>
          </p:nvSpPr>
          <p:spPr>
            <a:xfrm>
              <a:off x="707772" y="635208"/>
              <a:ext cx="334166" cy="334167"/>
            </a:xfrm>
            <a:prstGeom prst="ellipse">
              <a:avLst/>
            </a:prstGeom>
            <a:solidFill>
              <a:schemeClr val="accent1">
                <a:lumMod val="60000"/>
                <a:lumOff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5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2" name="ïśļiḑé"/>
            <p:cNvSpPr/>
            <p:nvPr/>
          </p:nvSpPr>
          <p:spPr>
            <a:xfrm>
              <a:off x="772089" y="699681"/>
              <a:ext cx="205530" cy="205219"/>
            </a:xfrm>
            <a:custGeom>
              <a:avLst/>
              <a:gdLst>
                <a:gd name="connsiteX0" fmla="*/ 347041 w 607639"/>
                <a:gd name="connsiteY0" fmla="*/ 313875 h 606722"/>
                <a:gd name="connsiteX1" fmla="*/ 379713 w 607639"/>
                <a:gd name="connsiteY1" fmla="*/ 346512 h 606722"/>
                <a:gd name="connsiteX2" fmla="*/ 347041 w 607639"/>
                <a:gd name="connsiteY2" fmla="*/ 379149 h 606722"/>
                <a:gd name="connsiteX3" fmla="*/ 314369 w 607639"/>
                <a:gd name="connsiteY3" fmla="*/ 346512 h 606722"/>
                <a:gd name="connsiteX4" fmla="*/ 347041 w 607639"/>
                <a:gd name="connsiteY4" fmla="*/ 313875 h 606722"/>
                <a:gd name="connsiteX5" fmla="*/ 260563 w 607639"/>
                <a:gd name="connsiteY5" fmla="*/ 213037 h 606722"/>
                <a:gd name="connsiteX6" fmla="*/ 313452 w 607639"/>
                <a:gd name="connsiteY6" fmla="*/ 265856 h 606722"/>
                <a:gd name="connsiteX7" fmla="*/ 260563 w 607639"/>
                <a:gd name="connsiteY7" fmla="*/ 318675 h 606722"/>
                <a:gd name="connsiteX8" fmla="*/ 207674 w 607639"/>
                <a:gd name="connsiteY8" fmla="*/ 265856 h 606722"/>
                <a:gd name="connsiteX9" fmla="*/ 260563 w 607639"/>
                <a:gd name="connsiteY9" fmla="*/ 213037 h 606722"/>
                <a:gd name="connsiteX10" fmla="*/ 303775 w 607639"/>
                <a:gd name="connsiteY10" fmla="*/ 152236 h 606722"/>
                <a:gd name="connsiteX11" fmla="*/ 152466 w 607639"/>
                <a:gd name="connsiteY11" fmla="*/ 303317 h 606722"/>
                <a:gd name="connsiteX12" fmla="*/ 303775 w 607639"/>
                <a:gd name="connsiteY12" fmla="*/ 454486 h 606722"/>
                <a:gd name="connsiteX13" fmla="*/ 455173 w 607639"/>
                <a:gd name="connsiteY13" fmla="*/ 303317 h 606722"/>
                <a:gd name="connsiteX14" fmla="*/ 303775 w 607639"/>
                <a:gd name="connsiteY14" fmla="*/ 152236 h 606722"/>
                <a:gd name="connsiteX15" fmla="*/ 270042 w 607639"/>
                <a:gd name="connsiteY15" fmla="*/ 0 h 606722"/>
                <a:gd name="connsiteX16" fmla="*/ 337597 w 607639"/>
                <a:gd name="connsiteY16" fmla="*/ 0 h 606722"/>
                <a:gd name="connsiteX17" fmla="*/ 361628 w 607639"/>
                <a:gd name="connsiteY17" fmla="*/ 23995 h 606722"/>
                <a:gd name="connsiteX18" fmla="*/ 337597 w 607639"/>
                <a:gd name="connsiteY18" fmla="*/ 47901 h 606722"/>
                <a:gd name="connsiteX19" fmla="*/ 327806 w 607639"/>
                <a:gd name="connsiteY19" fmla="*/ 47901 h 606722"/>
                <a:gd name="connsiteX20" fmla="*/ 327806 w 607639"/>
                <a:gd name="connsiteY20" fmla="*/ 105756 h 606722"/>
                <a:gd name="connsiteX21" fmla="*/ 426691 w 607639"/>
                <a:gd name="connsiteY21" fmla="*/ 146726 h 606722"/>
                <a:gd name="connsiteX22" fmla="*/ 467723 w 607639"/>
                <a:gd name="connsiteY22" fmla="*/ 105756 h 606722"/>
                <a:gd name="connsiteX23" fmla="*/ 460780 w 607639"/>
                <a:gd name="connsiteY23" fmla="*/ 98913 h 606722"/>
                <a:gd name="connsiteX24" fmla="*/ 460780 w 607639"/>
                <a:gd name="connsiteY24" fmla="*/ 64965 h 606722"/>
                <a:gd name="connsiteX25" fmla="*/ 494691 w 607639"/>
                <a:gd name="connsiteY25" fmla="*/ 64965 h 606722"/>
                <a:gd name="connsiteX26" fmla="*/ 530382 w 607639"/>
                <a:gd name="connsiteY26" fmla="*/ 100602 h 606722"/>
                <a:gd name="connsiteX27" fmla="*/ 531094 w 607639"/>
                <a:gd name="connsiteY27" fmla="*/ 101313 h 606722"/>
                <a:gd name="connsiteX28" fmla="*/ 537414 w 607639"/>
                <a:gd name="connsiteY28" fmla="*/ 107534 h 606722"/>
                <a:gd name="connsiteX29" fmla="*/ 537770 w 607639"/>
                <a:gd name="connsiteY29" fmla="*/ 107978 h 606722"/>
                <a:gd name="connsiteX30" fmla="*/ 537948 w 607639"/>
                <a:gd name="connsiteY30" fmla="*/ 108156 h 606722"/>
                <a:gd name="connsiteX31" fmla="*/ 538482 w 607639"/>
                <a:gd name="connsiteY31" fmla="*/ 108689 h 606722"/>
                <a:gd name="connsiteX32" fmla="*/ 538215 w 607639"/>
                <a:gd name="connsiteY32" fmla="*/ 108423 h 606722"/>
                <a:gd name="connsiteX33" fmla="*/ 538749 w 607639"/>
                <a:gd name="connsiteY33" fmla="*/ 108867 h 606722"/>
                <a:gd name="connsiteX34" fmla="*/ 539105 w 607639"/>
                <a:gd name="connsiteY34" fmla="*/ 109311 h 606722"/>
                <a:gd name="connsiteX35" fmla="*/ 542487 w 607639"/>
                <a:gd name="connsiteY35" fmla="*/ 112688 h 606722"/>
                <a:gd name="connsiteX36" fmla="*/ 542487 w 607639"/>
                <a:gd name="connsiteY36" fmla="*/ 146637 h 606722"/>
                <a:gd name="connsiteX37" fmla="*/ 508576 w 607639"/>
                <a:gd name="connsiteY37" fmla="*/ 146637 h 606722"/>
                <a:gd name="connsiteX38" fmla="*/ 501634 w 607639"/>
                <a:gd name="connsiteY38" fmla="*/ 139705 h 606722"/>
                <a:gd name="connsiteX39" fmla="*/ 460691 w 607639"/>
                <a:gd name="connsiteY39" fmla="*/ 180675 h 606722"/>
                <a:gd name="connsiteX40" fmla="*/ 501723 w 607639"/>
                <a:gd name="connsiteY40" fmla="*/ 279410 h 606722"/>
                <a:gd name="connsiteX41" fmla="*/ 559576 w 607639"/>
                <a:gd name="connsiteY41" fmla="*/ 279410 h 606722"/>
                <a:gd name="connsiteX42" fmla="*/ 559576 w 607639"/>
                <a:gd name="connsiteY42" fmla="*/ 269634 h 606722"/>
                <a:gd name="connsiteX43" fmla="*/ 583608 w 607639"/>
                <a:gd name="connsiteY43" fmla="*/ 245639 h 606722"/>
                <a:gd name="connsiteX44" fmla="*/ 607639 w 607639"/>
                <a:gd name="connsiteY44" fmla="*/ 269634 h 606722"/>
                <a:gd name="connsiteX45" fmla="*/ 607639 w 607639"/>
                <a:gd name="connsiteY45" fmla="*/ 337088 h 606722"/>
                <a:gd name="connsiteX46" fmla="*/ 583608 w 607639"/>
                <a:gd name="connsiteY46" fmla="*/ 361083 h 606722"/>
                <a:gd name="connsiteX47" fmla="*/ 559576 w 607639"/>
                <a:gd name="connsiteY47" fmla="*/ 337088 h 606722"/>
                <a:gd name="connsiteX48" fmla="*/ 559576 w 607639"/>
                <a:gd name="connsiteY48" fmla="*/ 327312 h 606722"/>
                <a:gd name="connsiteX49" fmla="*/ 501723 w 607639"/>
                <a:gd name="connsiteY49" fmla="*/ 327312 h 606722"/>
                <a:gd name="connsiteX50" fmla="*/ 460691 w 607639"/>
                <a:gd name="connsiteY50" fmla="*/ 426047 h 606722"/>
                <a:gd name="connsiteX51" fmla="*/ 501634 w 607639"/>
                <a:gd name="connsiteY51" fmla="*/ 467017 h 606722"/>
                <a:gd name="connsiteX52" fmla="*/ 508576 w 607639"/>
                <a:gd name="connsiteY52" fmla="*/ 460085 h 606722"/>
                <a:gd name="connsiteX53" fmla="*/ 542487 w 607639"/>
                <a:gd name="connsiteY53" fmla="*/ 460085 h 606722"/>
                <a:gd name="connsiteX54" fmla="*/ 542487 w 607639"/>
                <a:gd name="connsiteY54" fmla="*/ 493945 h 606722"/>
                <a:gd name="connsiteX55" fmla="*/ 518990 w 607639"/>
                <a:gd name="connsiteY55" fmla="*/ 517496 h 606722"/>
                <a:gd name="connsiteX56" fmla="*/ 494691 w 607639"/>
                <a:gd name="connsiteY56" fmla="*/ 541668 h 606722"/>
                <a:gd name="connsiteX57" fmla="*/ 460780 w 607639"/>
                <a:gd name="connsiteY57" fmla="*/ 541668 h 606722"/>
                <a:gd name="connsiteX58" fmla="*/ 460780 w 607639"/>
                <a:gd name="connsiteY58" fmla="*/ 507809 h 606722"/>
                <a:gd name="connsiteX59" fmla="*/ 467723 w 607639"/>
                <a:gd name="connsiteY59" fmla="*/ 500877 h 606722"/>
                <a:gd name="connsiteX60" fmla="*/ 426691 w 607639"/>
                <a:gd name="connsiteY60" fmla="*/ 459996 h 606722"/>
                <a:gd name="connsiteX61" fmla="*/ 327806 w 607639"/>
                <a:gd name="connsiteY61" fmla="*/ 500966 h 606722"/>
                <a:gd name="connsiteX62" fmla="*/ 327806 w 607639"/>
                <a:gd name="connsiteY62" fmla="*/ 558732 h 606722"/>
                <a:gd name="connsiteX63" fmla="*/ 337597 w 607639"/>
                <a:gd name="connsiteY63" fmla="*/ 558732 h 606722"/>
                <a:gd name="connsiteX64" fmla="*/ 361628 w 607639"/>
                <a:gd name="connsiteY64" fmla="*/ 582727 h 606722"/>
                <a:gd name="connsiteX65" fmla="*/ 337597 w 607639"/>
                <a:gd name="connsiteY65" fmla="*/ 606722 h 606722"/>
                <a:gd name="connsiteX66" fmla="*/ 270042 w 607639"/>
                <a:gd name="connsiteY66" fmla="*/ 606722 h 606722"/>
                <a:gd name="connsiteX67" fmla="*/ 246011 w 607639"/>
                <a:gd name="connsiteY67" fmla="*/ 582727 h 606722"/>
                <a:gd name="connsiteX68" fmla="*/ 270042 w 607639"/>
                <a:gd name="connsiteY68" fmla="*/ 558732 h 606722"/>
                <a:gd name="connsiteX69" fmla="*/ 279833 w 607639"/>
                <a:gd name="connsiteY69" fmla="*/ 558732 h 606722"/>
                <a:gd name="connsiteX70" fmla="*/ 279833 w 607639"/>
                <a:gd name="connsiteY70" fmla="*/ 500966 h 606722"/>
                <a:gd name="connsiteX71" fmla="*/ 180948 w 607639"/>
                <a:gd name="connsiteY71" fmla="*/ 459996 h 606722"/>
                <a:gd name="connsiteX72" fmla="*/ 139916 w 607639"/>
                <a:gd name="connsiteY72" fmla="*/ 500877 h 606722"/>
                <a:gd name="connsiteX73" fmla="*/ 146859 w 607639"/>
                <a:gd name="connsiteY73" fmla="*/ 507809 h 606722"/>
                <a:gd name="connsiteX74" fmla="*/ 146859 w 607639"/>
                <a:gd name="connsiteY74" fmla="*/ 541668 h 606722"/>
                <a:gd name="connsiteX75" fmla="*/ 112859 w 607639"/>
                <a:gd name="connsiteY75" fmla="*/ 541668 h 606722"/>
                <a:gd name="connsiteX76" fmla="*/ 77257 w 607639"/>
                <a:gd name="connsiteY76" fmla="*/ 506120 h 606722"/>
                <a:gd name="connsiteX77" fmla="*/ 68534 w 607639"/>
                <a:gd name="connsiteY77" fmla="*/ 497411 h 606722"/>
                <a:gd name="connsiteX78" fmla="*/ 65063 w 607639"/>
                <a:gd name="connsiteY78" fmla="*/ 493945 h 606722"/>
                <a:gd name="connsiteX79" fmla="*/ 65063 w 607639"/>
                <a:gd name="connsiteY79" fmla="*/ 460085 h 606722"/>
                <a:gd name="connsiteX80" fmla="*/ 99063 w 607639"/>
                <a:gd name="connsiteY80" fmla="*/ 460085 h 606722"/>
                <a:gd name="connsiteX81" fmla="*/ 105916 w 607639"/>
                <a:gd name="connsiteY81" fmla="*/ 467017 h 606722"/>
                <a:gd name="connsiteX82" fmla="*/ 146948 w 607639"/>
                <a:gd name="connsiteY82" fmla="*/ 426047 h 606722"/>
                <a:gd name="connsiteX83" fmla="*/ 105916 w 607639"/>
                <a:gd name="connsiteY83" fmla="*/ 327312 h 606722"/>
                <a:gd name="connsiteX84" fmla="*/ 47974 w 607639"/>
                <a:gd name="connsiteY84" fmla="*/ 327312 h 606722"/>
                <a:gd name="connsiteX85" fmla="*/ 47974 w 607639"/>
                <a:gd name="connsiteY85" fmla="*/ 337088 h 606722"/>
                <a:gd name="connsiteX86" fmla="*/ 24031 w 607639"/>
                <a:gd name="connsiteY86" fmla="*/ 361083 h 606722"/>
                <a:gd name="connsiteX87" fmla="*/ 0 w 607639"/>
                <a:gd name="connsiteY87" fmla="*/ 337088 h 606722"/>
                <a:gd name="connsiteX88" fmla="*/ 0 w 607639"/>
                <a:gd name="connsiteY88" fmla="*/ 269634 h 606722"/>
                <a:gd name="connsiteX89" fmla="*/ 24031 w 607639"/>
                <a:gd name="connsiteY89" fmla="*/ 245639 h 606722"/>
                <a:gd name="connsiteX90" fmla="*/ 47974 w 607639"/>
                <a:gd name="connsiteY90" fmla="*/ 269634 h 606722"/>
                <a:gd name="connsiteX91" fmla="*/ 47974 w 607639"/>
                <a:gd name="connsiteY91" fmla="*/ 279410 h 606722"/>
                <a:gd name="connsiteX92" fmla="*/ 105916 w 607639"/>
                <a:gd name="connsiteY92" fmla="*/ 279410 h 606722"/>
                <a:gd name="connsiteX93" fmla="*/ 146948 w 607639"/>
                <a:gd name="connsiteY93" fmla="*/ 180675 h 606722"/>
                <a:gd name="connsiteX94" fmla="*/ 105916 w 607639"/>
                <a:gd name="connsiteY94" fmla="*/ 139705 h 606722"/>
                <a:gd name="connsiteX95" fmla="*/ 99063 w 607639"/>
                <a:gd name="connsiteY95" fmla="*/ 146637 h 606722"/>
                <a:gd name="connsiteX96" fmla="*/ 65063 w 607639"/>
                <a:gd name="connsiteY96" fmla="*/ 146637 h 606722"/>
                <a:gd name="connsiteX97" fmla="*/ 65063 w 607639"/>
                <a:gd name="connsiteY97" fmla="*/ 112688 h 606722"/>
                <a:gd name="connsiteX98" fmla="*/ 106450 w 607639"/>
                <a:gd name="connsiteY98" fmla="*/ 71452 h 606722"/>
                <a:gd name="connsiteX99" fmla="*/ 112859 w 607639"/>
                <a:gd name="connsiteY99" fmla="*/ 64965 h 606722"/>
                <a:gd name="connsiteX100" fmla="*/ 146859 w 607639"/>
                <a:gd name="connsiteY100" fmla="*/ 64965 h 606722"/>
                <a:gd name="connsiteX101" fmla="*/ 146859 w 607639"/>
                <a:gd name="connsiteY101" fmla="*/ 98913 h 606722"/>
                <a:gd name="connsiteX102" fmla="*/ 139916 w 607639"/>
                <a:gd name="connsiteY102" fmla="*/ 105756 h 606722"/>
                <a:gd name="connsiteX103" fmla="*/ 180948 w 607639"/>
                <a:gd name="connsiteY103" fmla="*/ 146726 h 606722"/>
                <a:gd name="connsiteX104" fmla="*/ 279833 w 607639"/>
                <a:gd name="connsiteY104" fmla="*/ 105756 h 606722"/>
                <a:gd name="connsiteX105" fmla="*/ 279833 w 607639"/>
                <a:gd name="connsiteY105" fmla="*/ 47901 h 606722"/>
                <a:gd name="connsiteX106" fmla="*/ 270042 w 607639"/>
                <a:gd name="connsiteY106" fmla="*/ 47901 h 606722"/>
                <a:gd name="connsiteX107" fmla="*/ 246011 w 607639"/>
                <a:gd name="connsiteY107" fmla="*/ 23995 h 606722"/>
                <a:gd name="connsiteX108" fmla="*/ 270042 w 607639"/>
                <a:gd name="connsiteY108"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607639" h="606722">
                  <a:moveTo>
                    <a:pt x="347041" y="313875"/>
                  </a:moveTo>
                  <a:cubicBezTo>
                    <a:pt x="365085" y="313875"/>
                    <a:pt x="379713" y="328487"/>
                    <a:pt x="379713" y="346512"/>
                  </a:cubicBezTo>
                  <a:cubicBezTo>
                    <a:pt x="379713" y="364537"/>
                    <a:pt x="365085" y="379149"/>
                    <a:pt x="347041" y="379149"/>
                  </a:cubicBezTo>
                  <a:cubicBezTo>
                    <a:pt x="328997" y="379149"/>
                    <a:pt x="314369" y="364537"/>
                    <a:pt x="314369" y="346512"/>
                  </a:cubicBezTo>
                  <a:cubicBezTo>
                    <a:pt x="314369" y="328487"/>
                    <a:pt x="328997" y="313875"/>
                    <a:pt x="347041" y="313875"/>
                  </a:cubicBezTo>
                  <a:close/>
                  <a:moveTo>
                    <a:pt x="260563" y="213037"/>
                  </a:moveTo>
                  <a:cubicBezTo>
                    <a:pt x="289773" y="213037"/>
                    <a:pt x="313452" y="236685"/>
                    <a:pt x="313452" y="265856"/>
                  </a:cubicBezTo>
                  <a:cubicBezTo>
                    <a:pt x="313452" y="295027"/>
                    <a:pt x="289773" y="318675"/>
                    <a:pt x="260563" y="318675"/>
                  </a:cubicBezTo>
                  <a:cubicBezTo>
                    <a:pt x="231353" y="318675"/>
                    <a:pt x="207674" y="295027"/>
                    <a:pt x="207674" y="265856"/>
                  </a:cubicBezTo>
                  <a:cubicBezTo>
                    <a:pt x="207674" y="236685"/>
                    <a:pt x="231353" y="213037"/>
                    <a:pt x="260563" y="213037"/>
                  </a:cubicBezTo>
                  <a:close/>
                  <a:moveTo>
                    <a:pt x="303775" y="152236"/>
                  </a:moveTo>
                  <a:cubicBezTo>
                    <a:pt x="220377" y="152236"/>
                    <a:pt x="152466" y="220045"/>
                    <a:pt x="152466" y="303317"/>
                  </a:cubicBezTo>
                  <a:cubicBezTo>
                    <a:pt x="152466" y="386678"/>
                    <a:pt x="220377" y="454486"/>
                    <a:pt x="303775" y="454486"/>
                  </a:cubicBezTo>
                  <a:cubicBezTo>
                    <a:pt x="387262" y="454486"/>
                    <a:pt x="455173" y="386678"/>
                    <a:pt x="455173" y="303317"/>
                  </a:cubicBezTo>
                  <a:cubicBezTo>
                    <a:pt x="455173" y="220045"/>
                    <a:pt x="387262" y="152236"/>
                    <a:pt x="303775" y="152236"/>
                  </a:cubicBezTo>
                  <a:close/>
                  <a:moveTo>
                    <a:pt x="270042" y="0"/>
                  </a:moveTo>
                  <a:lnTo>
                    <a:pt x="337597" y="0"/>
                  </a:lnTo>
                  <a:cubicBezTo>
                    <a:pt x="350859" y="0"/>
                    <a:pt x="361628" y="10753"/>
                    <a:pt x="361628" y="23995"/>
                  </a:cubicBezTo>
                  <a:cubicBezTo>
                    <a:pt x="361628" y="37237"/>
                    <a:pt x="350859" y="47901"/>
                    <a:pt x="337597" y="47901"/>
                  </a:cubicBezTo>
                  <a:lnTo>
                    <a:pt x="327806" y="47901"/>
                  </a:lnTo>
                  <a:lnTo>
                    <a:pt x="327806" y="105756"/>
                  </a:lnTo>
                  <a:cubicBezTo>
                    <a:pt x="364833" y="110200"/>
                    <a:pt x="398744" y="124864"/>
                    <a:pt x="426691" y="146726"/>
                  </a:cubicBezTo>
                  <a:lnTo>
                    <a:pt x="467723" y="105756"/>
                  </a:lnTo>
                  <a:lnTo>
                    <a:pt x="460780" y="98913"/>
                  </a:lnTo>
                  <a:cubicBezTo>
                    <a:pt x="451435" y="89493"/>
                    <a:pt x="451435" y="74385"/>
                    <a:pt x="460780" y="64965"/>
                  </a:cubicBezTo>
                  <a:cubicBezTo>
                    <a:pt x="470126" y="55633"/>
                    <a:pt x="485346" y="55633"/>
                    <a:pt x="494691" y="64965"/>
                  </a:cubicBezTo>
                  <a:lnTo>
                    <a:pt x="530382" y="100602"/>
                  </a:lnTo>
                  <a:lnTo>
                    <a:pt x="531094" y="101313"/>
                  </a:lnTo>
                  <a:lnTo>
                    <a:pt x="537414" y="107534"/>
                  </a:lnTo>
                  <a:lnTo>
                    <a:pt x="537770" y="107978"/>
                  </a:lnTo>
                  <a:lnTo>
                    <a:pt x="537948" y="108156"/>
                  </a:lnTo>
                  <a:lnTo>
                    <a:pt x="538482" y="108689"/>
                  </a:lnTo>
                  <a:lnTo>
                    <a:pt x="538215" y="108423"/>
                  </a:lnTo>
                  <a:lnTo>
                    <a:pt x="538749" y="108867"/>
                  </a:lnTo>
                  <a:lnTo>
                    <a:pt x="539105" y="109311"/>
                  </a:lnTo>
                  <a:lnTo>
                    <a:pt x="542487" y="112688"/>
                  </a:lnTo>
                  <a:cubicBezTo>
                    <a:pt x="551922" y="122109"/>
                    <a:pt x="551922" y="137217"/>
                    <a:pt x="542487" y="146637"/>
                  </a:cubicBezTo>
                  <a:cubicBezTo>
                    <a:pt x="533142" y="155969"/>
                    <a:pt x="517922" y="155969"/>
                    <a:pt x="508576" y="146637"/>
                  </a:cubicBezTo>
                  <a:lnTo>
                    <a:pt x="501634" y="139705"/>
                  </a:lnTo>
                  <a:lnTo>
                    <a:pt x="460691" y="180675"/>
                  </a:lnTo>
                  <a:cubicBezTo>
                    <a:pt x="482587" y="208491"/>
                    <a:pt x="497272" y="242440"/>
                    <a:pt x="501723" y="279410"/>
                  </a:cubicBezTo>
                  <a:lnTo>
                    <a:pt x="559576" y="279410"/>
                  </a:lnTo>
                  <a:lnTo>
                    <a:pt x="559576" y="269634"/>
                  </a:lnTo>
                  <a:cubicBezTo>
                    <a:pt x="559576" y="256393"/>
                    <a:pt x="570346" y="245639"/>
                    <a:pt x="583608" y="245639"/>
                  </a:cubicBezTo>
                  <a:cubicBezTo>
                    <a:pt x="596869" y="245639"/>
                    <a:pt x="607639" y="256393"/>
                    <a:pt x="607639" y="269634"/>
                  </a:cubicBezTo>
                  <a:lnTo>
                    <a:pt x="607639" y="337088"/>
                  </a:lnTo>
                  <a:cubicBezTo>
                    <a:pt x="607639" y="350329"/>
                    <a:pt x="596869" y="361083"/>
                    <a:pt x="583608" y="361083"/>
                  </a:cubicBezTo>
                  <a:cubicBezTo>
                    <a:pt x="570346" y="361083"/>
                    <a:pt x="559576" y="350329"/>
                    <a:pt x="559576" y="337088"/>
                  </a:cubicBezTo>
                  <a:lnTo>
                    <a:pt x="559576" y="327312"/>
                  </a:lnTo>
                  <a:lnTo>
                    <a:pt x="501723" y="327312"/>
                  </a:lnTo>
                  <a:cubicBezTo>
                    <a:pt x="497272" y="364282"/>
                    <a:pt x="482587" y="398142"/>
                    <a:pt x="460691" y="426047"/>
                  </a:cubicBezTo>
                  <a:lnTo>
                    <a:pt x="501634" y="467017"/>
                  </a:lnTo>
                  <a:lnTo>
                    <a:pt x="508576" y="460085"/>
                  </a:lnTo>
                  <a:cubicBezTo>
                    <a:pt x="517922" y="450753"/>
                    <a:pt x="533142" y="450753"/>
                    <a:pt x="542487" y="460085"/>
                  </a:cubicBezTo>
                  <a:cubicBezTo>
                    <a:pt x="551922" y="469416"/>
                    <a:pt x="551922" y="484613"/>
                    <a:pt x="542487" y="493945"/>
                  </a:cubicBezTo>
                  <a:cubicBezTo>
                    <a:pt x="512759" y="523717"/>
                    <a:pt x="518456" y="518029"/>
                    <a:pt x="518990" y="517496"/>
                  </a:cubicBezTo>
                  <a:cubicBezTo>
                    <a:pt x="518545" y="517940"/>
                    <a:pt x="514272" y="522206"/>
                    <a:pt x="494691" y="541668"/>
                  </a:cubicBezTo>
                  <a:cubicBezTo>
                    <a:pt x="485346" y="551089"/>
                    <a:pt x="470126" y="551089"/>
                    <a:pt x="460780" y="541668"/>
                  </a:cubicBezTo>
                  <a:cubicBezTo>
                    <a:pt x="451435" y="532337"/>
                    <a:pt x="451435" y="517140"/>
                    <a:pt x="460780" y="507809"/>
                  </a:cubicBezTo>
                  <a:lnTo>
                    <a:pt x="467723" y="500877"/>
                  </a:lnTo>
                  <a:lnTo>
                    <a:pt x="426691" y="459996"/>
                  </a:lnTo>
                  <a:cubicBezTo>
                    <a:pt x="398744" y="481858"/>
                    <a:pt x="364833" y="496522"/>
                    <a:pt x="327806" y="500966"/>
                  </a:cubicBezTo>
                  <a:lnTo>
                    <a:pt x="327806" y="558732"/>
                  </a:lnTo>
                  <a:lnTo>
                    <a:pt x="337597" y="558732"/>
                  </a:lnTo>
                  <a:cubicBezTo>
                    <a:pt x="350859" y="558732"/>
                    <a:pt x="361628" y="569485"/>
                    <a:pt x="361628" y="582727"/>
                  </a:cubicBezTo>
                  <a:cubicBezTo>
                    <a:pt x="361628" y="595969"/>
                    <a:pt x="350859" y="606722"/>
                    <a:pt x="337597" y="606722"/>
                  </a:cubicBezTo>
                  <a:lnTo>
                    <a:pt x="270042" y="606722"/>
                  </a:lnTo>
                  <a:cubicBezTo>
                    <a:pt x="256780" y="606722"/>
                    <a:pt x="246011" y="595969"/>
                    <a:pt x="246011" y="582727"/>
                  </a:cubicBezTo>
                  <a:cubicBezTo>
                    <a:pt x="246011" y="569485"/>
                    <a:pt x="256780" y="558732"/>
                    <a:pt x="270042" y="558732"/>
                  </a:cubicBezTo>
                  <a:lnTo>
                    <a:pt x="279833" y="558732"/>
                  </a:lnTo>
                  <a:lnTo>
                    <a:pt x="279833" y="500966"/>
                  </a:lnTo>
                  <a:cubicBezTo>
                    <a:pt x="242806" y="496522"/>
                    <a:pt x="208806" y="481858"/>
                    <a:pt x="180948" y="459996"/>
                  </a:cubicBezTo>
                  <a:lnTo>
                    <a:pt x="139916" y="500877"/>
                  </a:lnTo>
                  <a:lnTo>
                    <a:pt x="146859" y="507809"/>
                  </a:lnTo>
                  <a:cubicBezTo>
                    <a:pt x="156204" y="517140"/>
                    <a:pt x="156204" y="532337"/>
                    <a:pt x="146859" y="541668"/>
                  </a:cubicBezTo>
                  <a:cubicBezTo>
                    <a:pt x="137424" y="551089"/>
                    <a:pt x="122293" y="551089"/>
                    <a:pt x="112859" y="541668"/>
                  </a:cubicBezTo>
                  <a:lnTo>
                    <a:pt x="77257" y="506120"/>
                  </a:lnTo>
                  <a:lnTo>
                    <a:pt x="68534" y="497411"/>
                  </a:lnTo>
                  <a:lnTo>
                    <a:pt x="65063" y="493945"/>
                  </a:lnTo>
                  <a:cubicBezTo>
                    <a:pt x="55717" y="484613"/>
                    <a:pt x="55717" y="469416"/>
                    <a:pt x="65063" y="460085"/>
                  </a:cubicBezTo>
                  <a:cubicBezTo>
                    <a:pt x="74497" y="450753"/>
                    <a:pt x="89628" y="450753"/>
                    <a:pt x="99063" y="460085"/>
                  </a:cubicBezTo>
                  <a:lnTo>
                    <a:pt x="105916" y="467017"/>
                  </a:lnTo>
                  <a:lnTo>
                    <a:pt x="146948" y="426047"/>
                  </a:lnTo>
                  <a:cubicBezTo>
                    <a:pt x="125052" y="398142"/>
                    <a:pt x="110367" y="364282"/>
                    <a:pt x="105916" y="327312"/>
                  </a:cubicBezTo>
                  <a:lnTo>
                    <a:pt x="47974" y="327312"/>
                  </a:lnTo>
                  <a:lnTo>
                    <a:pt x="47974" y="337088"/>
                  </a:lnTo>
                  <a:cubicBezTo>
                    <a:pt x="47974" y="350329"/>
                    <a:pt x="37293" y="361083"/>
                    <a:pt x="24031" y="361083"/>
                  </a:cubicBezTo>
                  <a:cubicBezTo>
                    <a:pt x="10770" y="361083"/>
                    <a:pt x="0" y="350329"/>
                    <a:pt x="0" y="337088"/>
                  </a:cubicBezTo>
                  <a:lnTo>
                    <a:pt x="0" y="269634"/>
                  </a:lnTo>
                  <a:cubicBezTo>
                    <a:pt x="0" y="256393"/>
                    <a:pt x="10770" y="245639"/>
                    <a:pt x="24031" y="245639"/>
                  </a:cubicBezTo>
                  <a:cubicBezTo>
                    <a:pt x="37293" y="245639"/>
                    <a:pt x="47974" y="256393"/>
                    <a:pt x="47974" y="269634"/>
                  </a:cubicBezTo>
                  <a:lnTo>
                    <a:pt x="47974" y="279410"/>
                  </a:lnTo>
                  <a:lnTo>
                    <a:pt x="105916" y="279410"/>
                  </a:lnTo>
                  <a:cubicBezTo>
                    <a:pt x="110367" y="242440"/>
                    <a:pt x="125052" y="208491"/>
                    <a:pt x="146948" y="180675"/>
                  </a:cubicBezTo>
                  <a:lnTo>
                    <a:pt x="105916" y="139705"/>
                  </a:lnTo>
                  <a:lnTo>
                    <a:pt x="99063" y="146637"/>
                  </a:lnTo>
                  <a:cubicBezTo>
                    <a:pt x="89628" y="155969"/>
                    <a:pt x="74497" y="155969"/>
                    <a:pt x="65063" y="146637"/>
                  </a:cubicBezTo>
                  <a:cubicBezTo>
                    <a:pt x="55717" y="137217"/>
                    <a:pt x="55717" y="122109"/>
                    <a:pt x="65063" y="112688"/>
                  </a:cubicBezTo>
                  <a:lnTo>
                    <a:pt x="106450" y="71452"/>
                  </a:lnTo>
                  <a:lnTo>
                    <a:pt x="112859" y="64965"/>
                  </a:lnTo>
                  <a:cubicBezTo>
                    <a:pt x="122293" y="55633"/>
                    <a:pt x="137424" y="55633"/>
                    <a:pt x="146859" y="64965"/>
                  </a:cubicBezTo>
                  <a:cubicBezTo>
                    <a:pt x="156204" y="74385"/>
                    <a:pt x="156204" y="89493"/>
                    <a:pt x="146859" y="98913"/>
                  </a:cubicBezTo>
                  <a:lnTo>
                    <a:pt x="139916" y="105756"/>
                  </a:lnTo>
                  <a:lnTo>
                    <a:pt x="180948" y="146726"/>
                  </a:lnTo>
                  <a:cubicBezTo>
                    <a:pt x="208806" y="124864"/>
                    <a:pt x="242806" y="110200"/>
                    <a:pt x="279833" y="105756"/>
                  </a:cubicBezTo>
                  <a:lnTo>
                    <a:pt x="279833" y="47901"/>
                  </a:lnTo>
                  <a:lnTo>
                    <a:pt x="270042" y="47901"/>
                  </a:lnTo>
                  <a:cubicBezTo>
                    <a:pt x="256780" y="47901"/>
                    <a:pt x="246011" y="37237"/>
                    <a:pt x="246011" y="23995"/>
                  </a:cubicBezTo>
                  <a:cubicBezTo>
                    <a:pt x="246011" y="10753"/>
                    <a:pt x="256780" y="0"/>
                    <a:pt x="270042"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40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cs typeface="+mn-cs"/>
              </a:endParaRPr>
            </a:p>
          </p:txBody>
        </p:sp>
      </p:grpSp>
      <p:sp>
        <p:nvSpPr>
          <p:cNvPr id="13" name="日期占位符 4"/>
          <p:cNvSpPr>
            <a:spLocks noGrp="1"/>
          </p:cNvSpPr>
          <p:nvPr>
            <p:ph type="dt" sz="half" idx="26"/>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14" name="灯片编号占位符 7"/>
          <p:cNvSpPr>
            <a:spLocks noGrp="1"/>
          </p:cNvSpPr>
          <p:nvPr>
            <p:ph type="sldNum" sz="quarter" idx="28"/>
          </p:nvPr>
        </p:nvSpPr>
        <p:spPr>
          <a:xfrm>
            <a:off x="8775700" y="6235702"/>
            <a:ext cx="2743200" cy="365125"/>
          </a:xfrm>
        </p:spPr>
        <p:txBody>
          <a:bodyPr/>
          <a:lstStyle/>
          <a:p>
            <a:fld id="{C79ECAFE-A460-4E13-ABCB-32CAE6136244}" type="slidenum">
              <a:rPr lang="zh-CN" altLang="en-US" smtClean="0"/>
              <a:t>‹#›</a:t>
            </a:fld>
            <a:endParaRPr lang="zh-CN" altLang="en-US" dirty="0"/>
          </a:p>
        </p:txBody>
      </p:sp>
      <p:sp>
        <p:nvSpPr>
          <p:cNvPr id="27" name="文本占位符 26"/>
          <p:cNvSpPr>
            <a:spLocks noGrp="1"/>
          </p:cNvSpPr>
          <p:nvPr>
            <p:ph type="body" sz="quarter" idx="29" hasCustomPrompt="1"/>
          </p:nvPr>
        </p:nvSpPr>
        <p:spPr>
          <a:xfrm>
            <a:off x="1019067" y="2170482"/>
            <a:ext cx="3982720" cy="584775"/>
          </a:xfrm>
        </p:spPr>
        <p:txBody>
          <a:bodyPr lIns="0">
            <a:spAutoFit/>
          </a:bodyPr>
          <a:lstStyle>
            <a:lvl1pPr marL="0" indent="0">
              <a:lnSpc>
                <a:spcPct val="100000"/>
              </a:lnSpc>
              <a:buNone/>
              <a:defRPr sz="3200" b="1">
                <a:solidFill>
                  <a:schemeClr val="accent1"/>
                </a:solidFill>
              </a:defRPr>
            </a:lvl1pPr>
          </a:lstStyle>
          <a:p>
            <a:pPr lvl="0"/>
            <a:r>
              <a:rPr lang="zh-CN" altLang="en-US" dirty="0"/>
              <a:t>请输入你的团队名</a:t>
            </a:r>
          </a:p>
        </p:txBody>
      </p:sp>
      <p:sp>
        <p:nvSpPr>
          <p:cNvPr id="29" name="文本占位符 28"/>
          <p:cNvSpPr>
            <a:spLocks noGrp="1"/>
          </p:cNvSpPr>
          <p:nvPr>
            <p:ph type="body" sz="quarter" idx="30" hasCustomPrompt="1"/>
          </p:nvPr>
        </p:nvSpPr>
        <p:spPr>
          <a:xfrm>
            <a:off x="1019067" y="3119036"/>
            <a:ext cx="3982720" cy="1706963"/>
          </a:xfrm>
        </p:spPr>
        <p:txBody>
          <a:bodyPr wrap="square" lIns="0">
            <a:noAutofit/>
          </a:bodyPr>
          <a:lstStyle>
            <a:lvl1pPr marL="0" indent="0">
              <a:buNone/>
              <a:defRPr sz="1800"/>
            </a:lvl1pPr>
          </a:lstStyle>
          <a:p>
            <a:pPr lvl="0"/>
            <a:r>
              <a:rPr lang="zh-CN" altLang="en-US" dirty="0"/>
              <a:t>请输入你的团队介绍</a:t>
            </a:r>
          </a:p>
        </p:txBody>
      </p:sp>
      <p:sp>
        <p:nvSpPr>
          <p:cNvPr id="33" name="图片占位符 32"/>
          <p:cNvSpPr>
            <a:spLocks noGrp="1"/>
          </p:cNvSpPr>
          <p:nvPr>
            <p:ph type="pic" sz="quarter" idx="32"/>
          </p:nvPr>
        </p:nvSpPr>
        <p:spPr>
          <a:xfrm>
            <a:off x="7700964" y="1461189"/>
            <a:ext cx="1908733" cy="3364810"/>
          </a:xfrm>
          <a:custGeom>
            <a:avLst/>
            <a:gdLst>
              <a:gd name="connsiteX0" fmla="*/ 0 w 1908733"/>
              <a:gd name="connsiteY0" fmla="*/ 0 h 3364810"/>
              <a:gd name="connsiteX1" fmla="*/ 1908733 w 1908733"/>
              <a:gd name="connsiteY1" fmla="*/ 0 h 3364810"/>
              <a:gd name="connsiteX2" fmla="*/ 1908733 w 1908733"/>
              <a:gd name="connsiteY2" fmla="*/ 3364810 h 3364810"/>
              <a:gd name="connsiteX3" fmla="*/ 0 w 1908733"/>
              <a:gd name="connsiteY3" fmla="*/ 3364810 h 3364810"/>
            </a:gdLst>
            <a:ahLst/>
            <a:cxnLst>
              <a:cxn ang="0">
                <a:pos x="connsiteX0" y="connsiteY0"/>
              </a:cxn>
              <a:cxn ang="0">
                <a:pos x="connsiteX1" y="connsiteY1"/>
              </a:cxn>
              <a:cxn ang="0">
                <a:pos x="connsiteX2" y="connsiteY2"/>
              </a:cxn>
              <a:cxn ang="0">
                <a:pos x="connsiteX3" y="connsiteY3"/>
              </a:cxn>
            </a:cxnLst>
            <a:rect l="l" t="t" r="r" b="b"/>
            <a:pathLst>
              <a:path w="1908733" h="3364810">
                <a:moveTo>
                  <a:pt x="0" y="0"/>
                </a:moveTo>
                <a:lnTo>
                  <a:pt x="1908733" y="0"/>
                </a:lnTo>
                <a:lnTo>
                  <a:pt x="1908733" y="3364810"/>
                </a:lnTo>
                <a:lnTo>
                  <a:pt x="0" y="3364810"/>
                </a:lnTo>
                <a:close/>
              </a:path>
            </a:pathLst>
          </a:custGeom>
        </p:spPr>
        <p:txBody>
          <a:bodyPr wrap="square">
            <a:noAutofit/>
          </a:bodyPr>
          <a:lstStyle/>
          <a:p>
            <a:endParaRPr lang="zh-CN" altLang="en-US"/>
          </a:p>
        </p:txBody>
      </p:sp>
      <p:sp>
        <p:nvSpPr>
          <p:cNvPr id="34" name="图片占位符 33"/>
          <p:cNvSpPr>
            <a:spLocks noGrp="1"/>
          </p:cNvSpPr>
          <p:nvPr>
            <p:ph type="pic" sz="quarter" idx="33"/>
          </p:nvPr>
        </p:nvSpPr>
        <p:spPr>
          <a:xfrm>
            <a:off x="9609697" y="1461189"/>
            <a:ext cx="1908733" cy="3364810"/>
          </a:xfrm>
          <a:custGeom>
            <a:avLst/>
            <a:gdLst>
              <a:gd name="connsiteX0" fmla="*/ 0 w 1908733"/>
              <a:gd name="connsiteY0" fmla="*/ 0 h 3364810"/>
              <a:gd name="connsiteX1" fmla="*/ 1908733 w 1908733"/>
              <a:gd name="connsiteY1" fmla="*/ 0 h 3364810"/>
              <a:gd name="connsiteX2" fmla="*/ 1908733 w 1908733"/>
              <a:gd name="connsiteY2" fmla="*/ 3364810 h 3364810"/>
              <a:gd name="connsiteX3" fmla="*/ 0 w 1908733"/>
              <a:gd name="connsiteY3" fmla="*/ 3364810 h 3364810"/>
            </a:gdLst>
            <a:ahLst/>
            <a:cxnLst>
              <a:cxn ang="0">
                <a:pos x="connsiteX0" y="connsiteY0"/>
              </a:cxn>
              <a:cxn ang="0">
                <a:pos x="connsiteX1" y="connsiteY1"/>
              </a:cxn>
              <a:cxn ang="0">
                <a:pos x="connsiteX2" y="connsiteY2"/>
              </a:cxn>
              <a:cxn ang="0">
                <a:pos x="connsiteX3" y="connsiteY3"/>
              </a:cxn>
            </a:cxnLst>
            <a:rect l="l" t="t" r="r" b="b"/>
            <a:pathLst>
              <a:path w="1908733" h="3364810">
                <a:moveTo>
                  <a:pt x="0" y="0"/>
                </a:moveTo>
                <a:lnTo>
                  <a:pt x="1908733" y="0"/>
                </a:lnTo>
                <a:lnTo>
                  <a:pt x="1908733" y="3364810"/>
                </a:lnTo>
                <a:lnTo>
                  <a:pt x="0" y="3364810"/>
                </a:lnTo>
                <a:close/>
              </a:path>
            </a:pathLst>
          </a:custGeom>
        </p:spPr>
        <p:txBody>
          <a:bodyPr wrap="square">
            <a:noAutofit/>
          </a:bodyPr>
          <a:lstStyle/>
          <a:p>
            <a:endParaRPr lang="zh-CN" altLang="en-US"/>
          </a:p>
        </p:txBody>
      </p:sp>
      <p:sp>
        <p:nvSpPr>
          <p:cNvPr id="25" name="文本占位符 11"/>
          <p:cNvSpPr>
            <a:spLocks noGrp="1"/>
          </p:cNvSpPr>
          <p:nvPr>
            <p:ph type="body" sz="quarter" idx="22" hasCustomPrompt="1"/>
          </p:nvPr>
        </p:nvSpPr>
        <p:spPr>
          <a:xfrm>
            <a:off x="5792309" y="5510702"/>
            <a:ext cx="1908733" cy="623397"/>
          </a:xfrm>
          <a:prstGeom prst="rect">
            <a:avLst/>
          </a:prstGeom>
        </p:spPr>
        <p:txBody>
          <a:bodyPr>
            <a:noAutofit/>
          </a:bodyPr>
          <a:lstStyle>
            <a:lvl1pPr marL="0" indent="0" algn="ctr">
              <a:lnSpc>
                <a:spcPct val="100000"/>
              </a:lnSpc>
              <a:buNone/>
              <a:defRPr sz="1800"/>
            </a:lvl1pPr>
          </a:lstStyle>
          <a:p>
            <a:pPr lvl="0"/>
            <a:r>
              <a:rPr lang="zh-CN" altLang="en-US" dirty="0"/>
              <a:t>简单介绍一下</a:t>
            </a:r>
            <a:r>
              <a:rPr lang="en-US" altLang="zh-CN" dirty="0"/>
              <a:t>ta</a:t>
            </a:r>
            <a:endParaRPr lang="zh-CN" altLang="en-US" dirty="0"/>
          </a:p>
        </p:txBody>
      </p:sp>
      <p:sp>
        <p:nvSpPr>
          <p:cNvPr id="26" name="文本占位符 11"/>
          <p:cNvSpPr>
            <a:spLocks noGrp="1"/>
          </p:cNvSpPr>
          <p:nvPr>
            <p:ph type="body" sz="quarter" idx="34" hasCustomPrompt="1"/>
          </p:nvPr>
        </p:nvSpPr>
        <p:spPr>
          <a:xfrm>
            <a:off x="7700964" y="5510702"/>
            <a:ext cx="1908733" cy="623397"/>
          </a:xfrm>
          <a:prstGeom prst="rect">
            <a:avLst/>
          </a:prstGeom>
        </p:spPr>
        <p:txBody>
          <a:bodyPr>
            <a:noAutofit/>
          </a:bodyPr>
          <a:lstStyle>
            <a:lvl1pPr marL="0" indent="0" algn="ctr">
              <a:lnSpc>
                <a:spcPct val="100000"/>
              </a:lnSpc>
              <a:buNone/>
              <a:defRPr sz="1800"/>
            </a:lvl1pPr>
          </a:lstStyle>
          <a:p>
            <a:pPr lvl="0"/>
            <a:r>
              <a:rPr lang="zh-CN" altLang="en-US" dirty="0"/>
              <a:t>简单介绍一下</a:t>
            </a:r>
            <a:r>
              <a:rPr lang="en-US" altLang="zh-CN" dirty="0"/>
              <a:t>ta</a:t>
            </a:r>
            <a:endParaRPr lang="zh-CN" altLang="en-US" dirty="0"/>
          </a:p>
        </p:txBody>
      </p:sp>
      <p:sp>
        <p:nvSpPr>
          <p:cNvPr id="28" name="文本占位符 11"/>
          <p:cNvSpPr>
            <a:spLocks noGrp="1"/>
          </p:cNvSpPr>
          <p:nvPr>
            <p:ph type="body" sz="quarter" idx="35" hasCustomPrompt="1"/>
          </p:nvPr>
        </p:nvSpPr>
        <p:spPr>
          <a:xfrm>
            <a:off x="9609619" y="5510702"/>
            <a:ext cx="1908733" cy="623397"/>
          </a:xfrm>
          <a:prstGeom prst="rect">
            <a:avLst/>
          </a:prstGeom>
        </p:spPr>
        <p:txBody>
          <a:bodyPr>
            <a:noAutofit/>
          </a:bodyPr>
          <a:lstStyle>
            <a:lvl1pPr marL="0" indent="0" algn="ctr">
              <a:lnSpc>
                <a:spcPct val="100000"/>
              </a:lnSpc>
              <a:buNone/>
              <a:defRPr sz="1800"/>
            </a:lvl1pPr>
          </a:lstStyle>
          <a:p>
            <a:pPr lvl="0"/>
            <a:r>
              <a:rPr lang="zh-CN" altLang="en-US" dirty="0"/>
              <a:t>简单介绍一下</a:t>
            </a:r>
            <a:r>
              <a:rPr lang="en-US" altLang="zh-CN" dirty="0"/>
              <a:t>ta</a:t>
            </a:r>
            <a:endParaRPr lang="zh-CN" altLang="en-US" dirty="0"/>
          </a:p>
        </p:txBody>
      </p:sp>
      <p:sp>
        <p:nvSpPr>
          <p:cNvPr id="30" name="文本占位符 11"/>
          <p:cNvSpPr>
            <a:spLocks noGrp="1"/>
          </p:cNvSpPr>
          <p:nvPr>
            <p:ph type="body" sz="quarter" idx="36" hasCustomPrompt="1"/>
          </p:nvPr>
        </p:nvSpPr>
        <p:spPr>
          <a:xfrm>
            <a:off x="5792387" y="5105677"/>
            <a:ext cx="1908733" cy="400110"/>
          </a:xfrm>
          <a:prstGeom prst="rect">
            <a:avLst/>
          </a:prstGeom>
        </p:spPr>
        <p:txBody>
          <a:bodyPr>
            <a:spAutoFit/>
          </a:bodyPr>
          <a:lstStyle>
            <a:lvl1pPr marL="0" indent="0" algn="ctr">
              <a:lnSpc>
                <a:spcPct val="100000"/>
              </a:lnSpc>
              <a:buNone/>
              <a:defRPr sz="2000" b="1">
                <a:solidFill>
                  <a:schemeClr val="accent1"/>
                </a:solidFill>
              </a:defRPr>
            </a:lvl1pPr>
          </a:lstStyle>
          <a:p>
            <a:pPr lvl="0"/>
            <a:r>
              <a:rPr lang="zh-CN" altLang="en-US" dirty="0"/>
              <a:t>团队成员</a:t>
            </a:r>
            <a:r>
              <a:rPr lang="en-US" altLang="zh-CN" dirty="0"/>
              <a:t>1</a:t>
            </a:r>
            <a:endParaRPr lang="zh-CN" altLang="en-US" dirty="0"/>
          </a:p>
        </p:txBody>
      </p:sp>
      <p:sp>
        <p:nvSpPr>
          <p:cNvPr id="31" name="文本占位符 11"/>
          <p:cNvSpPr>
            <a:spLocks noGrp="1"/>
          </p:cNvSpPr>
          <p:nvPr>
            <p:ph type="body" sz="quarter" idx="37" hasCustomPrompt="1"/>
          </p:nvPr>
        </p:nvSpPr>
        <p:spPr>
          <a:xfrm>
            <a:off x="7700808" y="5105677"/>
            <a:ext cx="1908733" cy="400110"/>
          </a:xfrm>
          <a:prstGeom prst="rect">
            <a:avLst/>
          </a:prstGeom>
        </p:spPr>
        <p:txBody>
          <a:bodyPr>
            <a:spAutoFit/>
          </a:bodyPr>
          <a:lstStyle>
            <a:lvl1pPr marL="0" indent="0" algn="ctr">
              <a:lnSpc>
                <a:spcPct val="100000"/>
              </a:lnSpc>
              <a:buNone/>
              <a:defRPr sz="2000" b="1">
                <a:solidFill>
                  <a:schemeClr val="accent1"/>
                </a:solidFill>
              </a:defRPr>
            </a:lvl1pPr>
          </a:lstStyle>
          <a:p>
            <a:pPr lvl="0"/>
            <a:r>
              <a:rPr lang="zh-CN" altLang="en-US" dirty="0"/>
              <a:t>团队成员</a:t>
            </a:r>
            <a:r>
              <a:rPr lang="en-US" altLang="zh-CN" dirty="0"/>
              <a:t>2</a:t>
            </a:r>
            <a:endParaRPr lang="zh-CN" altLang="en-US" dirty="0"/>
          </a:p>
        </p:txBody>
      </p:sp>
      <p:sp>
        <p:nvSpPr>
          <p:cNvPr id="35" name="文本占位符 11"/>
          <p:cNvSpPr>
            <a:spLocks noGrp="1"/>
          </p:cNvSpPr>
          <p:nvPr>
            <p:ph type="body" sz="quarter" idx="38" hasCustomPrompt="1"/>
          </p:nvPr>
        </p:nvSpPr>
        <p:spPr>
          <a:xfrm>
            <a:off x="9609229" y="5105677"/>
            <a:ext cx="1908733" cy="400110"/>
          </a:xfrm>
          <a:prstGeom prst="rect">
            <a:avLst/>
          </a:prstGeom>
        </p:spPr>
        <p:txBody>
          <a:bodyPr>
            <a:spAutoFit/>
          </a:bodyPr>
          <a:lstStyle>
            <a:lvl1pPr marL="0" indent="0" algn="ctr">
              <a:lnSpc>
                <a:spcPct val="100000"/>
              </a:lnSpc>
              <a:buNone/>
              <a:defRPr sz="2000" b="1">
                <a:solidFill>
                  <a:schemeClr val="accent1"/>
                </a:solidFill>
              </a:defRPr>
            </a:lvl1pPr>
          </a:lstStyle>
          <a:p>
            <a:pPr lvl="0"/>
            <a:r>
              <a:rPr lang="zh-CN" altLang="en-US" dirty="0"/>
              <a:t>团队成员</a:t>
            </a:r>
            <a:r>
              <a:rPr lang="en-US" altLang="zh-CN" dirty="0"/>
              <a:t>3</a:t>
            </a:r>
            <a:endParaRPr lang="zh-CN" altLang="en-US" dirty="0"/>
          </a:p>
        </p:txBody>
      </p:sp>
      <p:cxnSp>
        <p:nvCxnSpPr>
          <p:cNvPr id="24" name="直接连接符 23"/>
          <p:cNvCxnSpPr/>
          <p:nvPr userDrawn="1"/>
        </p:nvCxnSpPr>
        <p:spPr>
          <a:xfrm>
            <a:off x="650931" y="852684"/>
            <a:ext cx="1086796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37" name="图片 3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136962" y="292375"/>
            <a:ext cx="1375700" cy="437285"/>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介绍内容拓展-2">
    <p:spTree>
      <p:nvGrpSpPr>
        <p:cNvPr id="1" name=""/>
        <p:cNvGrpSpPr/>
        <p:nvPr/>
      </p:nvGrpSpPr>
      <p:grpSpPr>
        <a:xfrm>
          <a:off x="0" y="0"/>
          <a:ext cx="0" cy="0"/>
          <a:chOff x="0" y="0"/>
          <a:chExt cx="0" cy="0"/>
        </a:xfrm>
      </p:grpSpPr>
      <p:pic>
        <p:nvPicPr>
          <p:cNvPr id="58" name="图片 57"/>
          <p:cNvPicPr>
            <a:picLocks noChangeAspect="1"/>
          </p:cNvPicPr>
          <p:nvPr userDrawn="1"/>
        </p:nvPicPr>
        <p:blipFill rotWithShape="1">
          <a:blip r:embed="rId2">
            <a:alphaModFix amt="5000"/>
            <a:extLst>
              <a:ext uri="{28A0092B-C50C-407E-A947-70E740481C1C}">
                <a14:useLocalDpi xmlns:a14="http://schemas.microsoft.com/office/drawing/2010/main" val="0"/>
              </a:ext>
            </a:extLst>
          </a:blip>
          <a:srcRect t="7878" b="7878"/>
          <a:stretch>
            <a:fillRect/>
          </a:stretch>
        </p:blipFill>
        <p:spPr>
          <a:xfrm>
            <a:off x="0" y="0"/>
            <a:ext cx="12192000" cy="6858000"/>
          </a:xfrm>
          <a:prstGeom prst="rect">
            <a:avLst/>
          </a:prstGeom>
        </p:spPr>
      </p:pic>
      <p:sp>
        <p:nvSpPr>
          <p:cNvPr id="48" name="图片占位符 47"/>
          <p:cNvSpPr>
            <a:spLocks noGrp="1"/>
          </p:cNvSpPr>
          <p:nvPr>
            <p:ph type="pic" sz="quarter" idx="31"/>
          </p:nvPr>
        </p:nvSpPr>
        <p:spPr>
          <a:xfrm>
            <a:off x="669868" y="3062205"/>
            <a:ext cx="2702712" cy="2106578"/>
          </a:xfrm>
          <a:custGeom>
            <a:avLst/>
            <a:gdLst>
              <a:gd name="connsiteX0" fmla="*/ 0 w 2712258"/>
              <a:gd name="connsiteY0" fmla="*/ 0 h 2106578"/>
              <a:gd name="connsiteX1" fmla="*/ 2712258 w 2712258"/>
              <a:gd name="connsiteY1" fmla="*/ 0 h 2106578"/>
              <a:gd name="connsiteX2" fmla="*/ 2712258 w 2712258"/>
              <a:gd name="connsiteY2" fmla="*/ 2106578 h 2106578"/>
              <a:gd name="connsiteX3" fmla="*/ 0 w 2712258"/>
              <a:gd name="connsiteY3" fmla="*/ 2106578 h 2106578"/>
            </a:gdLst>
            <a:ahLst/>
            <a:cxnLst>
              <a:cxn ang="0">
                <a:pos x="connsiteX0" y="connsiteY0"/>
              </a:cxn>
              <a:cxn ang="0">
                <a:pos x="connsiteX1" y="connsiteY1"/>
              </a:cxn>
              <a:cxn ang="0">
                <a:pos x="connsiteX2" y="connsiteY2"/>
              </a:cxn>
              <a:cxn ang="0">
                <a:pos x="connsiteX3" y="connsiteY3"/>
              </a:cxn>
            </a:cxnLst>
            <a:rect l="l" t="t" r="r" b="b"/>
            <a:pathLst>
              <a:path w="2712258" h="2106578">
                <a:moveTo>
                  <a:pt x="0" y="0"/>
                </a:moveTo>
                <a:lnTo>
                  <a:pt x="2712258" y="0"/>
                </a:lnTo>
                <a:lnTo>
                  <a:pt x="2712258" y="2106578"/>
                </a:lnTo>
                <a:lnTo>
                  <a:pt x="0" y="2106578"/>
                </a:lnTo>
                <a:close/>
              </a:path>
            </a:pathLst>
          </a:custGeom>
        </p:spPr>
        <p:txBody>
          <a:bodyPr wrap="square">
            <a:noAutofit/>
          </a:bodyPr>
          <a:lstStyle/>
          <a:p>
            <a:endParaRPr lang="zh-CN" altLang="en-US"/>
          </a:p>
        </p:txBody>
      </p:sp>
      <p:sp>
        <p:nvSpPr>
          <p:cNvPr id="8" name="文本占位符 67"/>
          <p:cNvSpPr>
            <a:spLocks noGrp="1"/>
          </p:cNvSpPr>
          <p:nvPr>
            <p:ph type="body" sz="quarter" idx="11" hasCustomPrompt="1"/>
          </p:nvPr>
        </p:nvSpPr>
        <p:spPr>
          <a:xfrm>
            <a:off x="1216933" y="347251"/>
            <a:ext cx="8920029" cy="402291"/>
          </a:xfrm>
          <a:prstGeom prst="rect">
            <a:avLst/>
          </a:prstGeom>
        </p:spPr>
        <p:txBody>
          <a:bodyPr lIns="0" bIns="46800">
            <a:spAutoFit/>
          </a:bodyPr>
          <a:lstStyle>
            <a:lvl1pPr marL="0" indent="0">
              <a:lnSpc>
                <a:spcPct val="100000"/>
              </a:lnSpc>
              <a:buNone/>
              <a:defRPr b="1">
                <a:solidFill>
                  <a:schemeClr val="accent1"/>
                </a:solidFill>
                <a:latin typeface="+mj-ea"/>
                <a:ea typeface="+mj-ea"/>
              </a:defRPr>
            </a:lvl1pPr>
          </a:lstStyle>
          <a:p>
            <a:pPr lvl="0"/>
            <a:r>
              <a:rPr lang="zh-CN" altLang="en-US" dirty="0"/>
              <a:t>请输入你的章节标题</a:t>
            </a:r>
          </a:p>
        </p:txBody>
      </p:sp>
      <p:grpSp>
        <p:nvGrpSpPr>
          <p:cNvPr id="9" name="组合 8"/>
          <p:cNvGrpSpPr/>
          <p:nvPr userDrawn="1"/>
        </p:nvGrpSpPr>
        <p:grpSpPr>
          <a:xfrm>
            <a:off x="660400" y="344681"/>
            <a:ext cx="384771" cy="384771"/>
            <a:chOff x="669869" y="597306"/>
            <a:chExt cx="409972" cy="409973"/>
          </a:xfrm>
        </p:grpSpPr>
        <p:sp>
          <p:nvSpPr>
            <p:cNvPr id="10" name="íṥļîḓê"/>
            <p:cNvSpPr/>
            <p:nvPr/>
          </p:nvSpPr>
          <p:spPr>
            <a:xfrm>
              <a:off x="669869" y="597306"/>
              <a:ext cx="409972" cy="409973"/>
            </a:xfrm>
            <a:prstGeom prst="ellipse">
              <a:avLst/>
            </a:prstGeom>
            <a:noFill/>
            <a:ln w="12700">
              <a:solidFill>
                <a:schemeClr val="accent1">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775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1" name="íṥlíḓê"/>
            <p:cNvSpPr/>
            <p:nvPr/>
          </p:nvSpPr>
          <p:spPr>
            <a:xfrm>
              <a:off x="707772" y="635208"/>
              <a:ext cx="334166" cy="334167"/>
            </a:xfrm>
            <a:prstGeom prst="ellipse">
              <a:avLst/>
            </a:prstGeom>
            <a:solidFill>
              <a:schemeClr val="accent1">
                <a:lumMod val="60000"/>
                <a:lumOff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5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2" name="ïśļiḑé"/>
            <p:cNvSpPr/>
            <p:nvPr/>
          </p:nvSpPr>
          <p:spPr>
            <a:xfrm>
              <a:off x="772089" y="699681"/>
              <a:ext cx="205530" cy="205219"/>
            </a:xfrm>
            <a:custGeom>
              <a:avLst/>
              <a:gdLst>
                <a:gd name="connsiteX0" fmla="*/ 347041 w 607639"/>
                <a:gd name="connsiteY0" fmla="*/ 313875 h 606722"/>
                <a:gd name="connsiteX1" fmla="*/ 379713 w 607639"/>
                <a:gd name="connsiteY1" fmla="*/ 346512 h 606722"/>
                <a:gd name="connsiteX2" fmla="*/ 347041 w 607639"/>
                <a:gd name="connsiteY2" fmla="*/ 379149 h 606722"/>
                <a:gd name="connsiteX3" fmla="*/ 314369 w 607639"/>
                <a:gd name="connsiteY3" fmla="*/ 346512 h 606722"/>
                <a:gd name="connsiteX4" fmla="*/ 347041 w 607639"/>
                <a:gd name="connsiteY4" fmla="*/ 313875 h 606722"/>
                <a:gd name="connsiteX5" fmla="*/ 260563 w 607639"/>
                <a:gd name="connsiteY5" fmla="*/ 213037 h 606722"/>
                <a:gd name="connsiteX6" fmla="*/ 313452 w 607639"/>
                <a:gd name="connsiteY6" fmla="*/ 265856 h 606722"/>
                <a:gd name="connsiteX7" fmla="*/ 260563 w 607639"/>
                <a:gd name="connsiteY7" fmla="*/ 318675 h 606722"/>
                <a:gd name="connsiteX8" fmla="*/ 207674 w 607639"/>
                <a:gd name="connsiteY8" fmla="*/ 265856 h 606722"/>
                <a:gd name="connsiteX9" fmla="*/ 260563 w 607639"/>
                <a:gd name="connsiteY9" fmla="*/ 213037 h 606722"/>
                <a:gd name="connsiteX10" fmla="*/ 303775 w 607639"/>
                <a:gd name="connsiteY10" fmla="*/ 152236 h 606722"/>
                <a:gd name="connsiteX11" fmla="*/ 152466 w 607639"/>
                <a:gd name="connsiteY11" fmla="*/ 303317 h 606722"/>
                <a:gd name="connsiteX12" fmla="*/ 303775 w 607639"/>
                <a:gd name="connsiteY12" fmla="*/ 454486 h 606722"/>
                <a:gd name="connsiteX13" fmla="*/ 455173 w 607639"/>
                <a:gd name="connsiteY13" fmla="*/ 303317 h 606722"/>
                <a:gd name="connsiteX14" fmla="*/ 303775 w 607639"/>
                <a:gd name="connsiteY14" fmla="*/ 152236 h 606722"/>
                <a:gd name="connsiteX15" fmla="*/ 270042 w 607639"/>
                <a:gd name="connsiteY15" fmla="*/ 0 h 606722"/>
                <a:gd name="connsiteX16" fmla="*/ 337597 w 607639"/>
                <a:gd name="connsiteY16" fmla="*/ 0 h 606722"/>
                <a:gd name="connsiteX17" fmla="*/ 361628 w 607639"/>
                <a:gd name="connsiteY17" fmla="*/ 23995 h 606722"/>
                <a:gd name="connsiteX18" fmla="*/ 337597 w 607639"/>
                <a:gd name="connsiteY18" fmla="*/ 47901 h 606722"/>
                <a:gd name="connsiteX19" fmla="*/ 327806 w 607639"/>
                <a:gd name="connsiteY19" fmla="*/ 47901 h 606722"/>
                <a:gd name="connsiteX20" fmla="*/ 327806 w 607639"/>
                <a:gd name="connsiteY20" fmla="*/ 105756 h 606722"/>
                <a:gd name="connsiteX21" fmla="*/ 426691 w 607639"/>
                <a:gd name="connsiteY21" fmla="*/ 146726 h 606722"/>
                <a:gd name="connsiteX22" fmla="*/ 467723 w 607639"/>
                <a:gd name="connsiteY22" fmla="*/ 105756 h 606722"/>
                <a:gd name="connsiteX23" fmla="*/ 460780 w 607639"/>
                <a:gd name="connsiteY23" fmla="*/ 98913 h 606722"/>
                <a:gd name="connsiteX24" fmla="*/ 460780 w 607639"/>
                <a:gd name="connsiteY24" fmla="*/ 64965 h 606722"/>
                <a:gd name="connsiteX25" fmla="*/ 494691 w 607639"/>
                <a:gd name="connsiteY25" fmla="*/ 64965 h 606722"/>
                <a:gd name="connsiteX26" fmla="*/ 530382 w 607639"/>
                <a:gd name="connsiteY26" fmla="*/ 100602 h 606722"/>
                <a:gd name="connsiteX27" fmla="*/ 531094 w 607639"/>
                <a:gd name="connsiteY27" fmla="*/ 101313 h 606722"/>
                <a:gd name="connsiteX28" fmla="*/ 537414 w 607639"/>
                <a:gd name="connsiteY28" fmla="*/ 107534 h 606722"/>
                <a:gd name="connsiteX29" fmla="*/ 537770 w 607639"/>
                <a:gd name="connsiteY29" fmla="*/ 107978 h 606722"/>
                <a:gd name="connsiteX30" fmla="*/ 537948 w 607639"/>
                <a:gd name="connsiteY30" fmla="*/ 108156 h 606722"/>
                <a:gd name="connsiteX31" fmla="*/ 538482 w 607639"/>
                <a:gd name="connsiteY31" fmla="*/ 108689 h 606722"/>
                <a:gd name="connsiteX32" fmla="*/ 538215 w 607639"/>
                <a:gd name="connsiteY32" fmla="*/ 108423 h 606722"/>
                <a:gd name="connsiteX33" fmla="*/ 538749 w 607639"/>
                <a:gd name="connsiteY33" fmla="*/ 108867 h 606722"/>
                <a:gd name="connsiteX34" fmla="*/ 539105 w 607639"/>
                <a:gd name="connsiteY34" fmla="*/ 109311 h 606722"/>
                <a:gd name="connsiteX35" fmla="*/ 542487 w 607639"/>
                <a:gd name="connsiteY35" fmla="*/ 112688 h 606722"/>
                <a:gd name="connsiteX36" fmla="*/ 542487 w 607639"/>
                <a:gd name="connsiteY36" fmla="*/ 146637 h 606722"/>
                <a:gd name="connsiteX37" fmla="*/ 508576 w 607639"/>
                <a:gd name="connsiteY37" fmla="*/ 146637 h 606722"/>
                <a:gd name="connsiteX38" fmla="*/ 501634 w 607639"/>
                <a:gd name="connsiteY38" fmla="*/ 139705 h 606722"/>
                <a:gd name="connsiteX39" fmla="*/ 460691 w 607639"/>
                <a:gd name="connsiteY39" fmla="*/ 180675 h 606722"/>
                <a:gd name="connsiteX40" fmla="*/ 501723 w 607639"/>
                <a:gd name="connsiteY40" fmla="*/ 279410 h 606722"/>
                <a:gd name="connsiteX41" fmla="*/ 559576 w 607639"/>
                <a:gd name="connsiteY41" fmla="*/ 279410 h 606722"/>
                <a:gd name="connsiteX42" fmla="*/ 559576 w 607639"/>
                <a:gd name="connsiteY42" fmla="*/ 269634 h 606722"/>
                <a:gd name="connsiteX43" fmla="*/ 583608 w 607639"/>
                <a:gd name="connsiteY43" fmla="*/ 245639 h 606722"/>
                <a:gd name="connsiteX44" fmla="*/ 607639 w 607639"/>
                <a:gd name="connsiteY44" fmla="*/ 269634 h 606722"/>
                <a:gd name="connsiteX45" fmla="*/ 607639 w 607639"/>
                <a:gd name="connsiteY45" fmla="*/ 337088 h 606722"/>
                <a:gd name="connsiteX46" fmla="*/ 583608 w 607639"/>
                <a:gd name="connsiteY46" fmla="*/ 361083 h 606722"/>
                <a:gd name="connsiteX47" fmla="*/ 559576 w 607639"/>
                <a:gd name="connsiteY47" fmla="*/ 337088 h 606722"/>
                <a:gd name="connsiteX48" fmla="*/ 559576 w 607639"/>
                <a:gd name="connsiteY48" fmla="*/ 327312 h 606722"/>
                <a:gd name="connsiteX49" fmla="*/ 501723 w 607639"/>
                <a:gd name="connsiteY49" fmla="*/ 327312 h 606722"/>
                <a:gd name="connsiteX50" fmla="*/ 460691 w 607639"/>
                <a:gd name="connsiteY50" fmla="*/ 426047 h 606722"/>
                <a:gd name="connsiteX51" fmla="*/ 501634 w 607639"/>
                <a:gd name="connsiteY51" fmla="*/ 467017 h 606722"/>
                <a:gd name="connsiteX52" fmla="*/ 508576 w 607639"/>
                <a:gd name="connsiteY52" fmla="*/ 460085 h 606722"/>
                <a:gd name="connsiteX53" fmla="*/ 542487 w 607639"/>
                <a:gd name="connsiteY53" fmla="*/ 460085 h 606722"/>
                <a:gd name="connsiteX54" fmla="*/ 542487 w 607639"/>
                <a:gd name="connsiteY54" fmla="*/ 493945 h 606722"/>
                <a:gd name="connsiteX55" fmla="*/ 518990 w 607639"/>
                <a:gd name="connsiteY55" fmla="*/ 517496 h 606722"/>
                <a:gd name="connsiteX56" fmla="*/ 494691 w 607639"/>
                <a:gd name="connsiteY56" fmla="*/ 541668 h 606722"/>
                <a:gd name="connsiteX57" fmla="*/ 460780 w 607639"/>
                <a:gd name="connsiteY57" fmla="*/ 541668 h 606722"/>
                <a:gd name="connsiteX58" fmla="*/ 460780 w 607639"/>
                <a:gd name="connsiteY58" fmla="*/ 507809 h 606722"/>
                <a:gd name="connsiteX59" fmla="*/ 467723 w 607639"/>
                <a:gd name="connsiteY59" fmla="*/ 500877 h 606722"/>
                <a:gd name="connsiteX60" fmla="*/ 426691 w 607639"/>
                <a:gd name="connsiteY60" fmla="*/ 459996 h 606722"/>
                <a:gd name="connsiteX61" fmla="*/ 327806 w 607639"/>
                <a:gd name="connsiteY61" fmla="*/ 500966 h 606722"/>
                <a:gd name="connsiteX62" fmla="*/ 327806 w 607639"/>
                <a:gd name="connsiteY62" fmla="*/ 558732 h 606722"/>
                <a:gd name="connsiteX63" fmla="*/ 337597 w 607639"/>
                <a:gd name="connsiteY63" fmla="*/ 558732 h 606722"/>
                <a:gd name="connsiteX64" fmla="*/ 361628 w 607639"/>
                <a:gd name="connsiteY64" fmla="*/ 582727 h 606722"/>
                <a:gd name="connsiteX65" fmla="*/ 337597 w 607639"/>
                <a:gd name="connsiteY65" fmla="*/ 606722 h 606722"/>
                <a:gd name="connsiteX66" fmla="*/ 270042 w 607639"/>
                <a:gd name="connsiteY66" fmla="*/ 606722 h 606722"/>
                <a:gd name="connsiteX67" fmla="*/ 246011 w 607639"/>
                <a:gd name="connsiteY67" fmla="*/ 582727 h 606722"/>
                <a:gd name="connsiteX68" fmla="*/ 270042 w 607639"/>
                <a:gd name="connsiteY68" fmla="*/ 558732 h 606722"/>
                <a:gd name="connsiteX69" fmla="*/ 279833 w 607639"/>
                <a:gd name="connsiteY69" fmla="*/ 558732 h 606722"/>
                <a:gd name="connsiteX70" fmla="*/ 279833 w 607639"/>
                <a:gd name="connsiteY70" fmla="*/ 500966 h 606722"/>
                <a:gd name="connsiteX71" fmla="*/ 180948 w 607639"/>
                <a:gd name="connsiteY71" fmla="*/ 459996 h 606722"/>
                <a:gd name="connsiteX72" fmla="*/ 139916 w 607639"/>
                <a:gd name="connsiteY72" fmla="*/ 500877 h 606722"/>
                <a:gd name="connsiteX73" fmla="*/ 146859 w 607639"/>
                <a:gd name="connsiteY73" fmla="*/ 507809 h 606722"/>
                <a:gd name="connsiteX74" fmla="*/ 146859 w 607639"/>
                <a:gd name="connsiteY74" fmla="*/ 541668 h 606722"/>
                <a:gd name="connsiteX75" fmla="*/ 112859 w 607639"/>
                <a:gd name="connsiteY75" fmla="*/ 541668 h 606722"/>
                <a:gd name="connsiteX76" fmla="*/ 77257 w 607639"/>
                <a:gd name="connsiteY76" fmla="*/ 506120 h 606722"/>
                <a:gd name="connsiteX77" fmla="*/ 68534 w 607639"/>
                <a:gd name="connsiteY77" fmla="*/ 497411 h 606722"/>
                <a:gd name="connsiteX78" fmla="*/ 65063 w 607639"/>
                <a:gd name="connsiteY78" fmla="*/ 493945 h 606722"/>
                <a:gd name="connsiteX79" fmla="*/ 65063 w 607639"/>
                <a:gd name="connsiteY79" fmla="*/ 460085 h 606722"/>
                <a:gd name="connsiteX80" fmla="*/ 99063 w 607639"/>
                <a:gd name="connsiteY80" fmla="*/ 460085 h 606722"/>
                <a:gd name="connsiteX81" fmla="*/ 105916 w 607639"/>
                <a:gd name="connsiteY81" fmla="*/ 467017 h 606722"/>
                <a:gd name="connsiteX82" fmla="*/ 146948 w 607639"/>
                <a:gd name="connsiteY82" fmla="*/ 426047 h 606722"/>
                <a:gd name="connsiteX83" fmla="*/ 105916 w 607639"/>
                <a:gd name="connsiteY83" fmla="*/ 327312 h 606722"/>
                <a:gd name="connsiteX84" fmla="*/ 47974 w 607639"/>
                <a:gd name="connsiteY84" fmla="*/ 327312 h 606722"/>
                <a:gd name="connsiteX85" fmla="*/ 47974 w 607639"/>
                <a:gd name="connsiteY85" fmla="*/ 337088 h 606722"/>
                <a:gd name="connsiteX86" fmla="*/ 24031 w 607639"/>
                <a:gd name="connsiteY86" fmla="*/ 361083 h 606722"/>
                <a:gd name="connsiteX87" fmla="*/ 0 w 607639"/>
                <a:gd name="connsiteY87" fmla="*/ 337088 h 606722"/>
                <a:gd name="connsiteX88" fmla="*/ 0 w 607639"/>
                <a:gd name="connsiteY88" fmla="*/ 269634 h 606722"/>
                <a:gd name="connsiteX89" fmla="*/ 24031 w 607639"/>
                <a:gd name="connsiteY89" fmla="*/ 245639 h 606722"/>
                <a:gd name="connsiteX90" fmla="*/ 47974 w 607639"/>
                <a:gd name="connsiteY90" fmla="*/ 269634 h 606722"/>
                <a:gd name="connsiteX91" fmla="*/ 47974 w 607639"/>
                <a:gd name="connsiteY91" fmla="*/ 279410 h 606722"/>
                <a:gd name="connsiteX92" fmla="*/ 105916 w 607639"/>
                <a:gd name="connsiteY92" fmla="*/ 279410 h 606722"/>
                <a:gd name="connsiteX93" fmla="*/ 146948 w 607639"/>
                <a:gd name="connsiteY93" fmla="*/ 180675 h 606722"/>
                <a:gd name="connsiteX94" fmla="*/ 105916 w 607639"/>
                <a:gd name="connsiteY94" fmla="*/ 139705 h 606722"/>
                <a:gd name="connsiteX95" fmla="*/ 99063 w 607639"/>
                <a:gd name="connsiteY95" fmla="*/ 146637 h 606722"/>
                <a:gd name="connsiteX96" fmla="*/ 65063 w 607639"/>
                <a:gd name="connsiteY96" fmla="*/ 146637 h 606722"/>
                <a:gd name="connsiteX97" fmla="*/ 65063 w 607639"/>
                <a:gd name="connsiteY97" fmla="*/ 112688 h 606722"/>
                <a:gd name="connsiteX98" fmla="*/ 106450 w 607639"/>
                <a:gd name="connsiteY98" fmla="*/ 71452 h 606722"/>
                <a:gd name="connsiteX99" fmla="*/ 112859 w 607639"/>
                <a:gd name="connsiteY99" fmla="*/ 64965 h 606722"/>
                <a:gd name="connsiteX100" fmla="*/ 146859 w 607639"/>
                <a:gd name="connsiteY100" fmla="*/ 64965 h 606722"/>
                <a:gd name="connsiteX101" fmla="*/ 146859 w 607639"/>
                <a:gd name="connsiteY101" fmla="*/ 98913 h 606722"/>
                <a:gd name="connsiteX102" fmla="*/ 139916 w 607639"/>
                <a:gd name="connsiteY102" fmla="*/ 105756 h 606722"/>
                <a:gd name="connsiteX103" fmla="*/ 180948 w 607639"/>
                <a:gd name="connsiteY103" fmla="*/ 146726 h 606722"/>
                <a:gd name="connsiteX104" fmla="*/ 279833 w 607639"/>
                <a:gd name="connsiteY104" fmla="*/ 105756 h 606722"/>
                <a:gd name="connsiteX105" fmla="*/ 279833 w 607639"/>
                <a:gd name="connsiteY105" fmla="*/ 47901 h 606722"/>
                <a:gd name="connsiteX106" fmla="*/ 270042 w 607639"/>
                <a:gd name="connsiteY106" fmla="*/ 47901 h 606722"/>
                <a:gd name="connsiteX107" fmla="*/ 246011 w 607639"/>
                <a:gd name="connsiteY107" fmla="*/ 23995 h 606722"/>
                <a:gd name="connsiteX108" fmla="*/ 270042 w 607639"/>
                <a:gd name="connsiteY108"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607639" h="606722">
                  <a:moveTo>
                    <a:pt x="347041" y="313875"/>
                  </a:moveTo>
                  <a:cubicBezTo>
                    <a:pt x="365085" y="313875"/>
                    <a:pt x="379713" y="328487"/>
                    <a:pt x="379713" y="346512"/>
                  </a:cubicBezTo>
                  <a:cubicBezTo>
                    <a:pt x="379713" y="364537"/>
                    <a:pt x="365085" y="379149"/>
                    <a:pt x="347041" y="379149"/>
                  </a:cubicBezTo>
                  <a:cubicBezTo>
                    <a:pt x="328997" y="379149"/>
                    <a:pt x="314369" y="364537"/>
                    <a:pt x="314369" y="346512"/>
                  </a:cubicBezTo>
                  <a:cubicBezTo>
                    <a:pt x="314369" y="328487"/>
                    <a:pt x="328997" y="313875"/>
                    <a:pt x="347041" y="313875"/>
                  </a:cubicBezTo>
                  <a:close/>
                  <a:moveTo>
                    <a:pt x="260563" y="213037"/>
                  </a:moveTo>
                  <a:cubicBezTo>
                    <a:pt x="289773" y="213037"/>
                    <a:pt x="313452" y="236685"/>
                    <a:pt x="313452" y="265856"/>
                  </a:cubicBezTo>
                  <a:cubicBezTo>
                    <a:pt x="313452" y="295027"/>
                    <a:pt x="289773" y="318675"/>
                    <a:pt x="260563" y="318675"/>
                  </a:cubicBezTo>
                  <a:cubicBezTo>
                    <a:pt x="231353" y="318675"/>
                    <a:pt x="207674" y="295027"/>
                    <a:pt x="207674" y="265856"/>
                  </a:cubicBezTo>
                  <a:cubicBezTo>
                    <a:pt x="207674" y="236685"/>
                    <a:pt x="231353" y="213037"/>
                    <a:pt x="260563" y="213037"/>
                  </a:cubicBezTo>
                  <a:close/>
                  <a:moveTo>
                    <a:pt x="303775" y="152236"/>
                  </a:moveTo>
                  <a:cubicBezTo>
                    <a:pt x="220377" y="152236"/>
                    <a:pt x="152466" y="220045"/>
                    <a:pt x="152466" y="303317"/>
                  </a:cubicBezTo>
                  <a:cubicBezTo>
                    <a:pt x="152466" y="386678"/>
                    <a:pt x="220377" y="454486"/>
                    <a:pt x="303775" y="454486"/>
                  </a:cubicBezTo>
                  <a:cubicBezTo>
                    <a:pt x="387262" y="454486"/>
                    <a:pt x="455173" y="386678"/>
                    <a:pt x="455173" y="303317"/>
                  </a:cubicBezTo>
                  <a:cubicBezTo>
                    <a:pt x="455173" y="220045"/>
                    <a:pt x="387262" y="152236"/>
                    <a:pt x="303775" y="152236"/>
                  </a:cubicBezTo>
                  <a:close/>
                  <a:moveTo>
                    <a:pt x="270042" y="0"/>
                  </a:moveTo>
                  <a:lnTo>
                    <a:pt x="337597" y="0"/>
                  </a:lnTo>
                  <a:cubicBezTo>
                    <a:pt x="350859" y="0"/>
                    <a:pt x="361628" y="10753"/>
                    <a:pt x="361628" y="23995"/>
                  </a:cubicBezTo>
                  <a:cubicBezTo>
                    <a:pt x="361628" y="37237"/>
                    <a:pt x="350859" y="47901"/>
                    <a:pt x="337597" y="47901"/>
                  </a:cubicBezTo>
                  <a:lnTo>
                    <a:pt x="327806" y="47901"/>
                  </a:lnTo>
                  <a:lnTo>
                    <a:pt x="327806" y="105756"/>
                  </a:lnTo>
                  <a:cubicBezTo>
                    <a:pt x="364833" y="110200"/>
                    <a:pt x="398744" y="124864"/>
                    <a:pt x="426691" y="146726"/>
                  </a:cubicBezTo>
                  <a:lnTo>
                    <a:pt x="467723" y="105756"/>
                  </a:lnTo>
                  <a:lnTo>
                    <a:pt x="460780" y="98913"/>
                  </a:lnTo>
                  <a:cubicBezTo>
                    <a:pt x="451435" y="89493"/>
                    <a:pt x="451435" y="74385"/>
                    <a:pt x="460780" y="64965"/>
                  </a:cubicBezTo>
                  <a:cubicBezTo>
                    <a:pt x="470126" y="55633"/>
                    <a:pt x="485346" y="55633"/>
                    <a:pt x="494691" y="64965"/>
                  </a:cubicBezTo>
                  <a:lnTo>
                    <a:pt x="530382" y="100602"/>
                  </a:lnTo>
                  <a:lnTo>
                    <a:pt x="531094" y="101313"/>
                  </a:lnTo>
                  <a:lnTo>
                    <a:pt x="537414" y="107534"/>
                  </a:lnTo>
                  <a:lnTo>
                    <a:pt x="537770" y="107978"/>
                  </a:lnTo>
                  <a:lnTo>
                    <a:pt x="537948" y="108156"/>
                  </a:lnTo>
                  <a:lnTo>
                    <a:pt x="538482" y="108689"/>
                  </a:lnTo>
                  <a:lnTo>
                    <a:pt x="538215" y="108423"/>
                  </a:lnTo>
                  <a:lnTo>
                    <a:pt x="538749" y="108867"/>
                  </a:lnTo>
                  <a:lnTo>
                    <a:pt x="539105" y="109311"/>
                  </a:lnTo>
                  <a:lnTo>
                    <a:pt x="542487" y="112688"/>
                  </a:lnTo>
                  <a:cubicBezTo>
                    <a:pt x="551922" y="122109"/>
                    <a:pt x="551922" y="137217"/>
                    <a:pt x="542487" y="146637"/>
                  </a:cubicBezTo>
                  <a:cubicBezTo>
                    <a:pt x="533142" y="155969"/>
                    <a:pt x="517922" y="155969"/>
                    <a:pt x="508576" y="146637"/>
                  </a:cubicBezTo>
                  <a:lnTo>
                    <a:pt x="501634" y="139705"/>
                  </a:lnTo>
                  <a:lnTo>
                    <a:pt x="460691" y="180675"/>
                  </a:lnTo>
                  <a:cubicBezTo>
                    <a:pt x="482587" y="208491"/>
                    <a:pt x="497272" y="242440"/>
                    <a:pt x="501723" y="279410"/>
                  </a:cubicBezTo>
                  <a:lnTo>
                    <a:pt x="559576" y="279410"/>
                  </a:lnTo>
                  <a:lnTo>
                    <a:pt x="559576" y="269634"/>
                  </a:lnTo>
                  <a:cubicBezTo>
                    <a:pt x="559576" y="256393"/>
                    <a:pt x="570346" y="245639"/>
                    <a:pt x="583608" y="245639"/>
                  </a:cubicBezTo>
                  <a:cubicBezTo>
                    <a:pt x="596869" y="245639"/>
                    <a:pt x="607639" y="256393"/>
                    <a:pt x="607639" y="269634"/>
                  </a:cubicBezTo>
                  <a:lnTo>
                    <a:pt x="607639" y="337088"/>
                  </a:lnTo>
                  <a:cubicBezTo>
                    <a:pt x="607639" y="350329"/>
                    <a:pt x="596869" y="361083"/>
                    <a:pt x="583608" y="361083"/>
                  </a:cubicBezTo>
                  <a:cubicBezTo>
                    <a:pt x="570346" y="361083"/>
                    <a:pt x="559576" y="350329"/>
                    <a:pt x="559576" y="337088"/>
                  </a:cubicBezTo>
                  <a:lnTo>
                    <a:pt x="559576" y="327312"/>
                  </a:lnTo>
                  <a:lnTo>
                    <a:pt x="501723" y="327312"/>
                  </a:lnTo>
                  <a:cubicBezTo>
                    <a:pt x="497272" y="364282"/>
                    <a:pt x="482587" y="398142"/>
                    <a:pt x="460691" y="426047"/>
                  </a:cubicBezTo>
                  <a:lnTo>
                    <a:pt x="501634" y="467017"/>
                  </a:lnTo>
                  <a:lnTo>
                    <a:pt x="508576" y="460085"/>
                  </a:lnTo>
                  <a:cubicBezTo>
                    <a:pt x="517922" y="450753"/>
                    <a:pt x="533142" y="450753"/>
                    <a:pt x="542487" y="460085"/>
                  </a:cubicBezTo>
                  <a:cubicBezTo>
                    <a:pt x="551922" y="469416"/>
                    <a:pt x="551922" y="484613"/>
                    <a:pt x="542487" y="493945"/>
                  </a:cubicBezTo>
                  <a:cubicBezTo>
                    <a:pt x="512759" y="523717"/>
                    <a:pt x="518456" y="518029"/>
                    <a:pt x="518990" y="517496"/>
                  </a:cubicBezTo>
                  <a:cubicBezTo>
                    <a:pt x="518545" y="517940"/>
                    <a:pt x="514272" y="522206"/>
                    <a:pt x="494691" y="541668"/>
                  </a:cubicBezTo>
                  <a:cubicBezTo>
                    <a:pt x="485346" y="551089"/>
                    <a:pt x="470126" y="551089"/>
                    <a:pt x="460780" y="541668"/>
                  </a:cubicBezTo>
                  <a:cubicBezTo>
                    <a:pt x="451435" y="532337"/>
                    <a:pt x="451435" y="517140"/>
                    <a:pt x="460780" y="507809"/>
                  </a:cubicBezTo>
                  <a:lnTo>
                    <a:pt x="467723" y="500877"/>
                  </a:lnTo>
                  <a:lnTo>
                    <a:pt x="426691" y="459996"/>
                  </a:lnTo>
                  <a:cubicBezTo>
                    <a:pt x="398744" y="481858"/>
                    <a:pt x="364833" y="496522"/>
                    <a:pt x="327806" y="500966"/>
                  </a:cubicBezTo>
                  <a:lnTo>
                    <a:pt x="327806" y="558732"/>
                  </a:lnTo>
                  <a:lnTo>
                    <a:pt x="337597" y="558732"/>
                  </a:lnTo>
                  <a:cubicBezTo>
                    <a:pt x="350859" y="558732"/>
                    <a:pt x="361628" y="569485"/>
                    <a:pt x="361628" y="582727"/>
                  </a:cubicBezTo>
                  <a:cubicBezTo>
                    <a:pt x="361628" y="595969"/>
                    <a:pt x="350859" y="606722"/>
                    <a:pt x="337597" y="606722"/>
                  </a:cubicBezTo>
                  <a:lnTo>
                    <a:pt x="270042" y="606722"/>
                  </a:lnTo>
                  <a:cubicBezTo>
                    <a:pt x="256780" y="606722"/>
                    <a:pt x="246011" y="595969"/>
                    <a:pt x="246011" y="582727"/>
                  </a:cubicBezTo>
                  <a:cubicBezTo>
                    <a:pt x="246011" y="569485"/>
                    <a:pt x="256780" y="558732"/>
                    <a:pt x="270042" y="558732"/>
                  </a:cubicBezTo>
                  <a:lnTo>
                    <a:pt x="279833" y="558732"/>
                  </a:lnTo>
                  <a:lnTo>
                    <a:pt x="279833" y="500966"/>
                  </a:lnTo>
                  <a:cubicBezTo>
                    <a:pt x="242806" y="496522"/>
                    <a:pt x="208806" y="481858"/>
                    <a:pt x="180948" y="459996"/>
                  </a:cubicBezTo>
                  <a:lnTo>
                    <a:pt x="139916" y="500877"/>
                  </a:lnTo>
                  <a:lnTo>
                    <a:pt x="146859" y="507809"/>
                  </a:lnTo>
                  <a:cubicBezTo>
                    <a:pt x="156204" y="517140"/>
                    <a:pt x="156204" y="532337"/>
                    <a:pt x="146859" y="541668"/>
                  </a:cubicBezTo>
                  <a:cubicBezTo>
                    <a:pt x="137424" y="551089"/>
                    <a:pt x="122293" y="551089"/>
                    <a:pt x="112859" y="541668"/>
                  </a:cubicBezTo>
                  <a:lnTo>
                    <a:pt x="77257" y="506120"/>
                  </a:lnTo>
                  <a:lnTo>
                    <a:pt x="68534" y="497411"/>
                  </a:lnTo>
                  <a:lnTo>
                    <a:pt x="65063" y="493945"/>
                  </a:lnTo>
                  <a:cubicBezTo>
                    <a:pt x="55717" y="484613"/>
                    <a:pt x="55717" y="469416"/>
                    <a:pt x="65063" y="460085"/>
                  </a:cubicBezTo>
                  <a:cubicBezTo>
                    <a:pt x="74497" y="450753"/>
                    <a:pt x="89628" y="450753"/>
                    <a:pt x="99063" y="460085"/>
                  </a:cubicBezTo>
                  <a:lnTo>
                    <a:pt x="105916" y="467017"/>
                  </a:lnTo>
                  <a:lnTo>
                    <a:pt x="146948" y="426047"/>
                  </a:lnTo>
                  <a:cubicBezTo>
                    <a:pt x="125052" y="398142"/>
                    <a:pt x="110367" y="364282"/>
                    <a:pt x="105916" y="327312"/>
                  </a:cubicBezTo>
                  <a:lnTo>
                    <a:pt x="47974" y="327312"/>
                  </a:lnTo>
                  <a:lnTo>
                    <a:pt x="47974" y="337088"/>
                  </a:lnTo>
                  <a:cubicBezTo>
                    <a:pt x="47974" y="350329"/>
                    <a:pt x="37293" y="361083"/>
                    <a:pt x="24031" y="361083"/>
                  </a:cubicBezTo>
                  <a:cubicBezTo>
                    <a:pt x="10770" y="361083"/>
                    <a:pt x="0" y="350329"/>
                    <a:pt x="0" y="337088"/>
                  </a:cubicBezTo>
                  <a:lnTo>
                    <a:pt x="0" y="269634"/>
                  </a:lnTo>
                  <a:cubicBezTo>
                    <a:pt x="0" y="256393"/>
                    <a:pt x="10770" y="245639"/>
                    <a:pt x="24031" y="245639"/>
                  </a:cubicBezTo>
                  <a:cubicBezTo>
                    <a:pt x="37293" y="245639"/>
                    <a:pt x="47974" y="256393"/>
                    <a:pt x="47974" y="269634"/>
                  </a:cubicBezTo>
                  <a:lnTo>
                    <a:pt x="47974" y="279410"/>
                  </a:lnTo>
                  <a:lnTo>
                    <a:pt x="105916" y="279410"/>
                  </a:lnTo>
                  <a:cubicBezTo>
                    <a:pt x="110367" y="242440"/>
                    <a:pt x="125052" y="208491"/>
                    <a:pt x="146948" y="180675"/>
                  </a:cubicBezTo>
                  <a:lnTo>
                    <a:pt x="105916" y="139705"/>
                  </a:lnTo>
                  <a:lnTo>
                    <a:pt x="99063" y="146637"/>
                  </a:lnTo>
                  <a:cubicBezTo>
                    <a:pt x="89628" y="155969"/>
                    <a:pt x="74497" y="155969"/>
                    <a:pt x="65063" y="146637"/>
                  </a:cubicBezTo>
                  <a:cubicBezTo>
                    <a:pt x="55717" y="137217"/>
                    <a:pt x="55717" y="122109"/>
                    <a:pt x="65063" y="112688"/>
                  </a:cubicBezTo>
                  <a:lnTo>
                    <a:pt x="106450" y="71452"/>
                  </a:lnTo>
                  <a:lnTo>
                    <a:pt x="112859" y="64965"/>
                  </a:lnTo>
                  <a:cubicBezTo>
                    <a:pt x="122293" y="55633"/>
                    <a:pt x="137424" y="55633"/>
                    <a:pt x="146859" y="64965"/>
                  </a:cubicBezTo>
                  <a:cubicBezTo>
                    <a:pt x="156204" y="74385"/>
                    <a:pt x="156204" y="89493"/>
                    <a:pt x="146859" y="98913"/>
                  </a:cubicBezTo>
                  <a:lnTo>
                    <a:pt x="139916" y="105756"/>
                  </a:lnTo>
                  <a:lnTo>
                    <a:pt x="180948" y="146726"/>
                  </a:lnTo>
                  <a:cubicBezTo>
                    <a:pt x="208806" y="124864"/>
                    <a:pt x="242806" y="110200"/>
                    <a:pt x="279833" y="105756"/>
                  </a:cubicBezTo>
                  <a:lnTo>
                    <a:pt x="279833" y="47901"/>
                  </a:lnTo>
                  <a:lnTo>
                    <a:pt x="270042" y="47901"/>
                  </a:lnTo>
                  <a:cubicBezTo>
                    <a:pt x="256780" y="47901"/>
                    <a:pt x="246011" y="37237"/>
                    <a:pt x="246011" y="23995"/>
                  </a:cubicBezTo>
                  <a:cubicBezTo>
                    <a:pt x="246011" y="10753"/>
                    <a:pt x="256780" y="0"/>
                    <a:pt x="270042"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40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cs typeface="+mn-cs"/>
              </a:endParaRPr>
            </a:p>
          </p:txBody>
        </p:sp>
      </p:grpSp>
      <p:sp>
        <p:nvSpPr>
          <p:cNvPr id="13" name="日期占位符 4"/>
          <p:cNvSpPr>
            <a:spLocks noGrp="1"/>
          </p:cNvSpPr>
          <p:nvPr>
            <p:ph type="dt" sz="half" idx="26"/>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14" name="灯片编号占位符 7"/>
          <p:cNvSpPr>
            <a:spLocks noGrp="1"/>
          </p:cNvSpPr>
          <p:nvPr>
            <p:ph type="sldNum" sz="quarter" idx="28"/>
          </p:nvPr>
        </p:nvSpPr>
        <p:spPr>
          <a:xfrm>
            <a:off x="8775700" y="6235702"/>
            <a:ext cx="2743200" cy="365125"/>
          </a:xfrm>
        </p:spPr>
        <p:txBody>
          <a:bodyPr/>
          <a:lstStyle/>
          <a:p>
            <a:fld id="{C79ECAFE-A460-4E13-ABCB-32CAE6136244}" type="slidenum">
              <a:rPr lang="zh-CN" altLang="en-US" smtClean="0"/>
              <a:t>‹#›</a:t>
            </a:fld>
            <a:endParaRPr lang="zh-CN" altLang="en-US" dirty="0"/>
          </a:p>
        </p:txBody>
      </p:sp>
      <p:sp>
        <p:nvSpPr>
          <p:cNvPr id="15" name="文本框 14"/>
          <p:cNvSpPr txBox="1"/>
          <p:nvPr userDrawn="1"/>
        </p:nvSpPr>
        <p:spPr>
          <a:xfrm>
            <a:off x="4104640" y="852965"/>
            <a:ext cx="3982720" cy="1107996"/>
          </a:xfrm>
          <a:prstGeom prst="rect">
            <a:avLst/>
          </a:prstGeom>
          <a:noFill/>
        </p:spPr>
        <p:txBody>
          <a:bodyPr wrap="square" lIns="90000" rtlCol="0">
            <a:spAutoFit/>
          </a:bodyPr>
          <a:lstStyle/>
          <a:p>
            <a:pPr algn="ctr"/>
            <a:r>
              <a:rPr lang="en-US" altLang="zh-CN" sz="6600" i="1" dirty="0">
                <a:solidFill>
                  <a:schemeClr val="bg1">
                    <a:lumMod val="95000"/>
                  </a:schemeClr>
                </a:solidFill>
              </a:rPr>
              <a:t>Our team</a:t>
            </a:r>
            <a:endParaRPr lang="zh-CN" altLang="en-US" sz="6600" i="1" dirty="0">
              <a:solidFill>
                <a:schemeClr val="bg1">
                  <a:lumMod val="95000"/>
                </a:schemeClr>
              </a:solidFill>
            </a:endParaRPr>
          </a:p>
        </p:txBody>
      </p:sp>
      <p:sp>
        <p:nvSpPr>
          <p:cNvPr id="16" name="文本占位符 26"/>
          <p:cNvSpPr>
            <a:spLocks noGrp="1"/>
          </p:cNvSpPr>
          <p:nvPr>
            <p:ph type="body" sz="quarter" idx="29" hasCustomPrompt="1"/>
          </p:nvPr>
        </p:nvSpPr>
        <p:spPr>
          <a:xfrm>
            <a:off x="4104640" y="1593828"/>
            <a:ext cx="3982720" cy="584775"/>
          </a:xfrm>
        </p:spPr>
        <p:txBody>
          <a:bodyPr lIns="90000">
            <a:spAutoFit/>
          </a:bodyPr>
          <a:lstStyle>
            <a:lvl1pPr marL="0" indent="0" algn="ctr">
              <a:lnSpc>
                <a:spcPct val="100000"/>
              </a:lnSpc>
              <a:buNone/>
              <a:defRPr sz="3200" b="1">
                <a:solidFill>
                  <a:schemeClr val="accent1"/>
                </a:solidFill>
              </a:defRPr>
            </a:lvl1pPr>
          </a:lstStyle>
          <a:p>
            <a:pPr lvl="0"/>
            <a:r>
              <a:rPr lang="zh-CN" altLang="en-US" dirty="0"/>
              <a:t>请输入你的团队名</a:t>
            </a:r>
          </a:p>
        </p:txBody>
      </p:sp>
      <p:sp>
        <p:nvSpPr>
          <p:cNvPr id="17" name="文本占位符 28"/>
          <p:cNvSpPr>
            <a:spLocks noGrp="1"/>
          </p:cNvSpPr>
          <p:nvPr>
            <p:ph type="body" sz="quarter" idx="30" hasCustomPrompt="1"/>
          </p:nvPr>
        </p:nvSpPr>
        <p:spPr>
          <a:xfrm>
            <a:off x="682883" y="2295279"/>
            <a:ext cx="10826234" cy="425698"/>
          </a:xfrm>
        </p:spPr>
        <p:txBody>
          <a:bodyPr wrap="square" lIns="90000">
            <a:normAutofit/>
          </a:bodyPr>
          <a:lstStyle>
            <a:lvl1pPr marL="0" indent="0" algn="ctr">
              <a:buNone/>
              <a:defRPr sz="1800"/>
            </a:lvl1pPr>
          </a:lstStyle>
          <a:p>
            <a:pPr lvl="0"/>
            <a:r>
              <a:rPr lang="zh-CN" altLang="en-US" dirty="0"/>
              <a:t>请输入你的团队介绍</a:t>
            </a:r>
          </a:p>
        </p:txBody>
      </p:sp>
      <p:sp>
        <p:nvSpPr>
          <p:cNvPr id="33" name="文本占位符 11"/>
          <p:cNvSpPr>
            <a:spLocks noGrp="1"/>
          </p:cNvSpPr>
          <p:nvPr>
            <p:ph type="body" sz="quarter" idx="22" hasCustomPrompt="1"/>
          </p:nvPr>
        </p:nvSpPr>
        <p:spPr>
          <a:xfrm>
            <a:off x="660322" y="5732617"/>
            <a:ext cx="2712258" cy="400110"/>
          </a:xfrm>
          <a:prstGeom prst="rect">
            <a:avLst/>
          </a:prstGeom>
        </p:spPr>
        <p:txBody>
          <a:bodyPr>
            <a:normAutofit/>
          </a:bodyPr>
          <a:lstStyle>
            <a:lvl1pPr marL="0" indent="0" algn="ctr">
              <a:lnSpc>
                <a:spcPct val="100000"/>
              </a:lnSpc>
              <a:buNone/>
              <a:defRPr sz="1800"/>
            </a:lvl1pPr>
          </a:lstStyle>
          <a:p>
            <a:pPr lvl="0"/>
            <a:r>
              <a:rPr lang="zh-CN" altLang="en-US" dirty="0"/>
              <a:t>简单介绍一下</a:t>
            </a:r>
            <a:r>
              <a:rPr lang="en-US" altLang="zh-CN" dirty="0"/>
              <a:t>ta</a:t>
            </a:r>
            <a:endParaRPr lang="zh-CN" altLang="en-US" dirty="0"/>
          </a:p>
        </p:txBody>
      </p:sp>
      <p:sp>
        <p:nvSpPr>
          <p:cNvPr id="34" name="文本占位符 11"/>
          <p:cNvSpPr>
            <a:spLocks noGrp="1"/>
          </p:cNvSpPr>
          <p:nvPr>
            <p:ph type="body" sz="quarter" idx="36" hasCustomPrompt="1"/>
          </p:nvPr>
        </p:nvSpPr>
        <p:spPr>
          <a:xfrm>
            <a:off x="660400" y="5327590"/>
            <a:ext cx="2712258" cy="400110"/>
          </a:xfrm>
          <a:prstGeom prst="rect">
            <a:avLst/>
          </a:prstGeom>
        </p:spPr>
        <p:txBody>
          <a:bodyPr wrap="square">
            <a:spAutoFit/>
          </a:bodyPr>
          <a:lstStyle>
            <a:lvl1pPr marL="0" indent="0" algn="ctr">
              <a:lnSpc>
                <a:spcPct val="100000"/>
              </a:lnSpc>
              <a:buNone/>
              <a:defRPr sz="2000" b="1">
                <a:solidFill>
                  <a:schemeClr val="accent1"/>
                </a:solidFill>
              </a:defRPr>
            </a:lvl1pPr>
          </a:lstStyle>
          <a:p>
            <a:pPr lvl="0"/>
            <a:r>
              <a:rPr lang="zh-CN" altLang="en-US" dirty="0"/>
              <a:t>团队成员</a:t>
            </a:r>
            <a:r>
              <a:rPr lang="en-US" altLang="zh-CN" dirty="0"/>
              <a:t>1</a:t>
            </a:r>
            <a:endParaRPr lang="zh-CN" altLang="en-US" dirty="0"/>
          </a:p>
        </p:txBody>
      </p:sp>
      <p:sp>
        <p:nvSpPr>
          <p:cNvPr id="41" name="文本占位符 11"/>
          <p:cNvSpPr>
            <a:spLocks noGrp="1"/>
          </p:cNvSpPr>
          <p:nvPr>
            <p:ph type="body" sz="quarter" idx="37" hasCustomPrompt="1"/>
          </p:nvPr>
        </p:nvSpPr>
        <p:spPr>
          <a:xfrm>
            <a:off x="3382047" y="5732616"/>
            <a:ext cx="2712258" cy="401484"/>
          </a:xfrm>
          <a:prstGeom prst="rect">
            <a:avLst/>
          </a:prstGeom>
        </p:spPr>
        <p:txBody>
          <a:bodyPr>
            <a:normAutofit/>
          </a:bodyPr>
          <a:lstStyle>
            <a:lvl1pPr marL="0" indent="0" algn="ctr">
              <a:lnSpc>
                <a:spcPct val="100000"/>
              </a:lnSpc>
              <a:buNone/>
              <a:defRPr sz="1800"/>
            </a:lvl1pPr>
          </a:lstStyle>
          <a:p>
            <a:pPr lvl="0"/>
            <a:r>
              <a:rPr lang="zh-CN" altLang="en-US" dirty="0"/>
              <a:t>简单介绍一下</a:t>
            </a:r>
            <a:r>
              <a:rPr lang="en-US" altLang="zh-CN" dirty="0"/>
              <a:t>ta</a:t>
            </a:r>
            <a:endParaRPr lang="zh-CN" altLang="en-US" dirty="0"/>
          </a:p>
        </p:txBody>
      </p:sp>
      <p:sp>
        <p:nvSpPr>
          <p:cNvPr id="42" name="文本占位符 11"/>
          <p:cNvSpPr>
            <a:spLocks noGrp="1"/>
          </p:cNvSpPr>
          <p:nvPr>
            <p:ph type="body" sz="quarter" idx="38" hasCustomPrompt="1"/>
          </p:nvPr>
        </p:nvSpPr>
        <p:spPr>
          <a:xfrm>
            <a:off x="3382125" y="5327590"/>
            <a:ext cx="2712258" cy="400110"/>
          </a:xfrm>
          <a:prstGeom prst="rect">
            <a:avLst/>
          </a:prstGeom>
        </p:spPr>
        <p:txBody>
          <a:bodyPr wrap="square">
            <a:spAutoFit/>
          </a:bodyPr>
          <a:lstStyle>
            <a:lvl1pPr marL="0" indent="0" algn="ctr">
              <a:lnSpc>
                <a:spcPct val="100000"/>
              </a:lnSpc>
              <a:buNone/>
              <a:defRPr sz="2000" b="1">
                <a:solidFill>
                  <a:schemeClr val="accent1"/>
                </a:solidFill>
              </a:defRPr>
            </a:lvl1pPr>
          </a:lstStyle>
          <a:p>
            <a:pPr lvl="0"/>
            <a:r>
              <a:rPr lang="zh-CN" altLang="en-US" dirty="0"/>
              <a:t>团队成员</a:t>
            </a:r>
            <a:r>
              <a:rPr lang="en-US" altLang="zh-CN" dirty="0"/>
              <a:t>2</a:t>
            </a:r>
            <a:endParaRPr lang="zh-CN" altLang="en-US" dirty="0"/>
          </a:p>
        </p:txBody>
      </p:sp>
      <p:sp>
        <p:nvSpPr>
          <p:cNvPr id="43" name="文本占位符 11"/>
          <p:cNvSpPr>
            <a:spLocks noGrp="1"/>
          </p:cNvSpPr>
          <p:nvPr>
            <p:ph type="body" sz="quarter" idx="39" hasCustomPrompt="1"/>
          </p:nvPr>
        </p:nvSpPr>
        <p:spPr>
          <a:xfrm>
            <a:off x="6103772" y="5732616"/>
            <a:ext cx="2712258" cy="401484"/>
          </a:xfrm>
          <a:prstGeom prst="rect">
            <a:avLst/>
          </a:prstGeom>
        </p:spPr>
        <p:txBody>
          <a:bodyPr>
            <a:normAutofit/>
          </a:bodyPr>
          <a:lstStyle>
            <a:lvl1pPr marL="0" indent="0" algn="ctr">
              <a:lnSpc>
                <a:spcPct val="100000"/>
              </a:lnSpc>
              <a:buNone/>
              <a:defRPr sz="1800"/>
            </a:lvl1pPr>
          </a:lstStyle>
          <a:p>
            <a:pPr lvl="0"/>
            <a:r>
              <a:rPr lang="zh-CN" altLang="en-US" dirty="0"/>
              <a:t>简单介绍一下</a:t>
            </a:r>
            <a:r>
              <a:rPr lang="en-US" altLang="zh-CN" dirty="0"/>
              <a:t>ta</a:t>
            </a:r>
            <a:endParaRPr lang="zh-CN" altLang="en-US" dirty="0"/>
          </a:p>
        </p:txBody>
      </p:sp>
      <p:sp>
        <p:nvSpPr>
          <p:cNvPr id="44" name="文本占位符 11"/>
          <p:cNvSpPr>
            <a:spLocks noGrp="1"/>
          </p:cNvSpPr>
          <p:nvPr>
            <p:ph type="body" sz="quarter" idx="40" hasCustomPrompt="1"/>
          </p:nvPr>
        </p:nvSpPr>
        <p:spPr>
          <a:xfrm>
            <a:off x="6103850" y="5327590"/>
            <a:ext cx="2712258" cy="400110"/>
          </a:xfrm>
          <a:prstGeom prst="rect">
            <a:avLst/>
          </a:prstGeom>
        </p:spPr>
        <p:txBody>
          <a:bodyPr wrap="square">
            <a:spAutoFit/>
          </a:bodyPr>
          <a:lstStyle>
            <a:lvl1pPr marL="0" indent="0" algn="ctr">
              <a:lnSpc>
                <a:spcPct val="100000"/>
              </a:lnSpc>
              <a:buNone/>
              <a:defRPr sz="2000" b="1">
                <a:solidFill>
                  <a:schemeClr val="accent1"/>
                </a:solidFill>
              </a:defRPr>
            </a:lvl1pPr>
          </a:lstStyle>
          <a:p>
            <a:pPr lvl="0"/>
            <a:r>
              <a:rPr lang="zh-CN" altLang="en-US" dirty="0"/>
              <a:t>团队成员</a:t>
            </a:r>
            <a:r>
              <a:rPr lang="en-US" altLang="zh-CN" dirty="0"/>
              <a:t>3</a:t>
            </a:r>
            <a:endParaRPr lang="zh-CN" altLang="en-US" dirty="0"/>
          </a:p>
        </p:txBody>
      </p:sp>
      <p:sp>
        <p:nvSpPr>
          <p:cNvPr id="45" name="文本占位符 11"/>
          <p:cNvSpPr>
            <a:spLocks noGrp="1"/>
          </p:cNvSpPr>
          <p:nvPr>
            <p:ph type="body" sz="quarter" idx="41" hasCustomPrompt="1"/>
          </p:nvPr>
        </p:nvSpPr>
        <p:spPr>
          <a:xfrm>
            <a:off x="8825497" y="5732616"/>
            <a:ext cx="2693323" cy="400110"/>
          </a:xfrm>
          <a:prstGeom prst="rect">
            <a:avLst/>
          </a:prstGeom>
        </p:spPr>
        <p:txBody>
          <a:bodyPr>
            <a:normAutofit/>
          </a:bodyPr>
          <a:lstStyle>
            <a:lvl1pPr marL="0" indent="0" algn="ctr">
              <a:lnSpc>
                <a:spcPct val="100000"/>
              </a:lnSpc>
              <a:buNone/>
              <a:defRPr sz="1800"/>
            </a:lvl1pPr>
          </a:lstStyle>
          <a:p>
            <a:pPr lvl="0"/>
            <a:r>
              <a:rPr lang="zh-CN" altLang="en-US" dirty="0"/>
              <a:t>简单介绍一下</a:t>
            </a:r>
            <a:r>
              <a:rPr lang="en-US" altLang="zh-CN" dirty="0"/>
              <a:t>ta</a:t>
            </a:r>
            <a:endParaRPr lang="zh-CN" altLang="en-US" dirty="0"/>
          </a:p>
        </p:txBody>
      </p:sp>
      <p:sp>
        <p:nvSpPr>
          <p:cNvPr id="46" name="文本占位符 11"/>
          <p:cNvSpPr>
            <a:spLocks noGrp="1"/>
          </p:cNvSpPr>
          <p:nvPr>
            <p:ph type="body" sz="quarter" idx="42" hasCustomPrompt="1"/>
          </p:nvPr>
        </p:nvSpPr>
        <p:spPr>
          <a:xfrm>
            <a:off x="8825575" y="5327590"/>
            <a:ext cx="2693323" cy="400110"/>
          </a:xfrm>
          <a:prstGeom prst="rect">
            <a:avLst/>
          </a:prstGeom>
        </p:spPr>
        <p:txBody>
          <a:bodyPr wrap="square">
            <a:spAutoFit/>
          </a:bodyPr>
          <a:lstStyle>
            <a:lvl1pPr marL="0" indent="0" algn="ctr">
              <a:lnSpc>
                <a:spcPct val="100000"/>
              </a:lnSpc>
              <a:buNone/>
              <a:defRPr sz="2000" b="1">
                <a:solidFill>
                  <a:schemeClr val="accent1"/>
                </a:solidFill>
              </a:defRPr>
            </a:lvl1pPr>
          </a:lstStyle>
          <a:p>
            <a:pPr lvl="0"/>
            <a:r>
              <a:rPr lang="zh-CN" altLang="en-US" dirty="0"/>
              <a:t>团队成员</a:t>
            </a:r>
            <a:r>
              <a:rPr lang="en-US" altLang="zh-CN" dirty="0"/>
              <a:t>4</a:t>
            </a:r>
            <a:endParaRPr lang="zh-CN" altLang="en-US" dirty="0"/>
          </a:p>
        </p:txBody>
      </p:sp>
      <p:sp>
        <p:nvSpPr>
          <p:cNvPr id="55" name="图片占位符 54"/>
          <p:cNvSpPr>
            <a:spLocks noGrp="1"/>
          </p:cNvSpPr>
          <p:nvPr>
            <p:ph type="pic" sz="quarter" idx="43"/>
          </p:nvPr>
        </p:nvSpPr>
        <p:spPr>
          <a:xfrm>
            <a:off x="3382047" y="3062205"/>
            <a:ext cx="2702712" cy="2106578"/>
          </a:xfrm>
          <a:custGeom>
            <a:avLst/>
            <a:gdLst>
              <a:gd name="connsiteX0" fmla="*/ 0 w 2712258"/>
              <a:gd name="connsiteY0" fmla="*/ 0 h 2106578"/>
              <a:gd name="connsiteX1" fmla="*/ 2712258 w 2712258"/>
              <a:gd name="connsiteY1" fmla="*/ 0 h 2106578"/>
              <a:gd name="connsiteX2" fmla="*/ 2712258 w 2712258"/>
              <a:gd name="connsiteY2" fmla="*/ 2106578 h 2106578"/>
              <a:gd name="connsiteX3" fmla="*/ 0 w 2712258"/>
              <a:gd name="connsiteY3" fmla="*/ 2106578 h 2106578"/>
            </a:gdLst>
            <a:ahLst/>
            <a:cxnLst>
              <a:cxn ang="0">
                <a:pos x="connsiteX0" y="connsiteY0"/>
              </a:cxn>
              <a:cxn ang="0">
                <a:pos x="connsiteX1" y="connsiteY1"/>
              </a:cxn>
              <a:cxn ang="0">
                <a:pos x="connsiteX2" y="connsiteY2"/>
              </a:cxn>
              <a:cxn ang="0">
                <a:pos x="connsiteX3" y="connsiteY3"/>
              </a:cxn>
            </a:cxnLst>
            <a:rect l="l" t="t" r="r" b="b"/>
            <a:pathLst>
              <a:path w="2712258" h="2106578">
                <a:moveTo>
                  <a:pt x="0" y="0"/>
                </a:moveTo>
                <a:lnTo>
                  <a:pt x="2712258" y="0"/>
                </a:lnTo>
                <a:lnTo>
                  <a:pt x="2712258" y="2106578"/>
                </a:lnTo>
                <a:lnTo>
                  <a:pt x="0" y="2106578"/>
                </a:lnTo>
                <a:close/>
              </a:path>
            </a:pathLst>
          </a:custGeom>
        </p:spPr>
        <p:txBody>
          <a:bodyPr wrap="square">
            <a:noAutofit/>
          </a:bodyPr>
          <a:lstStyle/>
          <a:p>
            <a:endParaRPr lang="zh-CN" altLang="en-US"/>
          </a:p>
        </p:txBody>
      </p:sp>
      <p:sp>
        <p:nvSpPr>
          <p:cNvPr id="56" name="图片占位符 55"/>
          <p:cNvSpPr>
            <a:spLocks noGrp="1"/>
          </p:cNvSpPr>
          <p:nvPr>
            <p:ph type="pic" sz="quarter" idx="44"/>
          </p:nvPr>
        </p:nvSpPr>
        <p:spPr>
          <a:xfrm>
            <a:off x="6094226" y="3062205"/>
            <a:ext cx="2702712" cy="2106578"/>
          </a:xfrm>
          <a:custGeom>
            <a:avLst/>
            <a:gdLst>
              <a:gd name="connsiteX0" fmla="*/ 0 w 2712258"/>
              <a:gd name="connsiteY0" fmla="*/ 0 h 2106578"/>
              <a:gd name="connsiteX1" fmla="*/ 2712258 w 2712258"/>
              <a:gd name="connsiteY1" fmla="*/ 0 h 2106578"/>
              <a:gd name="connsiteX2" fmla="*/ 2712258 w 2712258"/>
              <a:gd name="connsiteY2" fmla="*/ 2106578 h 2106578"/>
              <a:gd name="connsiteX3" fmla="*/ 0 w 2712258"/>
              <a:gd name="connsiteY3" fmla="*/ 2106578 h 2106578"/>
            </a:gdLst>
            <a:ahLst/>
            <a:cxnLst>
              <a:cxn ang="0">
                <a:pos x="connsiteX0" y="connsiteY0"/>
              </a:cxn>
              <a:cxn ang="0">
                <a:pos x="connsiteX1" y="connsiteY1"/>
              </a:cxn>
              <a:cxn ang="0">
                <a:pos x="connsiteX2" y="connsiteY2"/>
              </a:cxn>
              <a:cxn ang="0">
                <a:pos x="connsiteX3" y="connsiteY3"/>
              </a:cxn>
            </a:cxnLst>
            <a:rect l="l" t="t" r="r" b="b"/>
            <a:pathLst>
              <a:path w="2712258" h="2106578">
                <a:moveTo>
                  <a:pt x="0" y="0"/>
                </a:moveTo>
                <a:lnTo>
                  <a:pt x="2712258" y="0"/>
                </a:lnTo>
                <a:lnTo>
                  <a:pt x="2712258" y="2106578"/>
                </a:lnTo>
                <a:lnTo>
                  <a:pt x="0" y="2106578"/>
                </a:lnTo>
                <a:close/>
              </a:path>
            </a:pathLst>
          </a:custGeom>
        </p:spPr>
        <p:txBody>
          <a:bodyPr wrap="square">
            <a:noAutofit/>
          </a:bodyPr>
          <a:lstStyle/>
          <a:p>
            <a:endParaRPr lang="zh-CN" altLang="en-US"/>
          </a:p>
        </p:txBody>
      </p:sp>
      <p:sp>
        <p:nvSpPr>
          <p:cNvPr id="57" name="图片占位符 56"/>
          <p:cNvSpPr>
            <a:spLocks noGrp="1"/>
          </p:cNvSpPr>
          <p:nvPr>
            <p:ph type="pic" sz="quarter" idx="45"/>
          </p:nvPr>
        </p:nvSpPr>
        <p:spPr>
          <a:xfrm>
            <a:off x="8806405" y="3062205"/>
            <a:ext cx="2702712" cy="2106578"/>
          </a:xfrm>
          <a:custGeom>
            <a:avLst/>
            <a:gdLst>
              <a:gd name="connsiteX0" fmla="*/ 0 w 2712258"/>
              <a:gd name="connsiteY0" fmla="*/ 0 h 2106578"/>
              <a:gd name="connsiteX1" fmla="*/ 2712258 w 2712258"/>
              <a:gd name="connsiteY1" fmla="*/ 0 h 2106578"/>
              <a:gd name="connsiteX2" fmla="*/ 2712258 w 2712258"/>
              <a:gd name="connsiteY2" fmla="*/ 2106578 h 2106578"/>
              <a:gd name="connsiteX3" fmla="*/ 0 w 2712258"/>
              <a:gd name="connsiteY3" fmla="*/ 2106578 h 2106578"/>
            </a:gdLst>
            <a:ahLst/>
            <a:cxnLst>
              <a:cxn ang="0">
                <a:pos x="connsiteX0" y="connsiteY0"/>
              </a:cxn>
              <a:cxn ang="0">
                <a:pos x="connsiteX1" y="connsiteY1"/>
              </a:cxn>
              <a:cxn ang="0">
                <a:pos x="connsiteX2" y="connsiteY2"/>
              </a:cxn>
              <a:cxn ang="0">
                <a:pos x="connsiteX3" y="connsiteY3"/>
              </a:cxn>
            </a:cxnLst>
            <a:rect l="l" t="t" r="r" b="b"/>
            <a:pathLst>
              <a:path w="2712258" h="2106578">
                <a:moveTo>
                  <a:pt x="0" y="0"/>
                </a:moveTo>
                <a:lnTo>
                  <a:pt x="2712258" y="0"/>
                </a:lnTo>
                <a:lnTo>
                  <a:pt x="2712258" y="2106578"/>
                </a:lnTo>
                <a:lnTo>
                  <a:pt x="0" y="2106578"/>
                </a:lnTo>
                <a:close/>
              </a:path>
            </a:pathLst>
          </a:custGeom>
        </p:spPr>
        <p:txBody>
          <a:bodyPr wrap="square">
            <a:noAutofit/>
          </a:bodyPr>
          <a:lstStyle/>
          <a:p>
            <a:endParaRPr lang="zh-CN" altLang="en-US"/>
          </a:p>
        </p:txBody>
      </p:sp>
      <p:cxnSp>
        <p:nvCxnSpPr>
          <p:cNvPr id="27" name="直接连接符 26"/>
          <p:cNvCxnSpPr/>
          <p:nvPr userDrawn="1"/>
        </p:nvCxnSpPr>
        <p:spPr>
          <a:xfrm>
            <a:off x="650931" y="852684"/>
            <a:ext cx="1086796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28" name="图片 2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136962" y="292375"/>
            <a:ext cx="1375700" cy="437285"/>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仅标题（主副标题）">
    <p:spTree>
      <p:nvGrpSpPr>
        <p:cNvPr id="1" name=""/>
        <p:cNvGrpSpPr/>
        <p:nvPr/>
      </p:nvGrpSpPr>
      <p:grpSpPr>
        <a:xfrm>
          <a:off x="0" y="0"/>
          <a:ext cx="0" cy="0"/>
          <a:chOff x="0" y="0"/>
          <a:chExt cx="0" cy="0"/>
        </a:xfrm>
      </p:grpSpPr>
      <p:pic>
        <p:nvPicPr>
          <p:cNvPr id="13" name="图片 12"/>
          <p:cNvPicPr>
            <a:picLocks noChangeAspect="1"/>
          </p:cNvPicPr>
          <p:nvPr userDrawn="1"/>
        </p:nvPicPr>
        <p:blipFill rotWithShape="1">
          <a:blip r:embed="rId2">
            <a:alphaModFix amt="5000"/>
            <a:extLst>
              <a:ext uri="{28A0092B-C50C-407E-A947-70E740481C1C}">
                <a14:useLocalDpi xmlns:a14="http://schemas.microsoft.com/office/drawing/2010/main" val="0"/>
              </a:ext>
            </a:extLst>
          </a:blip>
          <a:srcRect t="7878" b="7878"/>
          <a:stretch>
            <a:fillRect/>
          </a:stretch>
        </p:blipFill>
        <p:spPr>
          <a:xfrm>
            <a:off x="0" y="0"/>
            <a:ext cx="12192000" cy="6858000"/>
          </a:xfrm>
          <a:prstGeom prst="rect">
            <a:avLst/>
          </a:prstGeom>
        </p:spPr>
      </p:pic>
      <p:sp>
        <p:nvSpPr>
          <p:cNvPr id="68" name="文本占位符 67"/>
          <p:cNvSpPr>
            <a:spLocks noGrp="1"/>
          </p:cNvSpPr>
          <p:nvPr>
            <p:ph type="body" sz="quarter" idx="11" hasCustomPrompt="1"/>
          </p:nvPr>
        </p:nvSpPr>
        <p:spPr>
          <a:xfrm>
            <a:off x="1216933" y="347251"/>
            <a:ext cx="8920029" cy="402291"/>
          </a:xfrm>
          <a:prstGeom prst="rect">
            <a:avLst/>
          </a:prstGeom>
        </p:spPr>
        <p:txBody>
          <a:bodyPr lIns="0" bIns="46800">
            <a:spAutoFit/>
          </a:bodyPr>
          <a:lstStyle>
            <a:lvl1pPr marL="0" indent="0">
              <a:lnSpc>
                <a:spcPct val="100000"/>
              </a:lnSpc>
              <a:buNone/>
              <a:defRPr b="1">
                <a:solidFill>
                  <a:schemeClr val="accent1"/>
                </a:solidFill>
                <a:latin typeface="+mj-ea"/>
                <a:ea typeface="+mj-ea"/>
              </a:defRPr>
            </a:lvl1pPr>
          </a:lstStyle>
          <a:p>
            <a:pPr lvl="0"/>
            <a:r>
              <a:rPr lang="zh-CN" altLang="en-US" dirty="0"/>
              <a:t>请输入你的章节标题</a:t>
            </a:r>
          </a:p>
        </p:txBody>
      </p:sp>
      <p:sp>
        <p:nvSpPr>
          <p:cNvPr id="69" name="文本占位符 67"/>
          <p:cNvSpPr>
            <a:spLocks noGrp="1"/>
          </p:cNvSpPr>
          <p:nvPr>
            <p:ph type="body" sz="quarter" idx="12" hasCustomPrompt="1"/>
          </p:nvPr>
        </p:nvSpPr>
        <p:spPr>
          <a:xfrm>
            <a:off x="3950574" y="1119503"/>
            <a:ext cx="4290852" cy="585866"/>
          </a:xfrm>
          <a:prstGeom prst="rect">
            <a:avLst/>
          </a:prstGeom>
        </p:spPr>
        <p:txBody>
          <a:bodyPr lIns="90000" bIns="46800">
            <a:spAutoFit/>
          </a:bodyPr>
          <a:lstStyle>
            <a:lvl1pPr marL="0" indent="0" algn="ctr">
              <a:lnSpc>
                <a:spcPct val="100000"/>
              </a:lnSpc>
              <a:buNone/>
              <a:defRPr sz="3200" b="1">
                <a:solidFill>
                  <a:schemeClr val="accent1"/>
                </a:solidFill>
                <a:latin typeface="+mj-ea"/>
                <a:ea typeface="+mj-ea"/>
              </a:defRPr>
            </a:lvl1pPr>
          </a:lstStyle>
          <a:p>
            <a:pPr lvl="0"/>
            <a:r>
              <a:rPr lang="zh-CN" altLang="en-US" dirty="0"/>
              <a:t>请输入你的主标题</a:t>
            </a:r>
          </a:p>
        </p:txBody>
      </p:sp>
      <p:sp>
        <p:nvSpPr>
          <p:cNvPr id="72" name="文本占位符 67"/>
          <p:cNvSpPr>
            <a:spLocks noGrp="1"/>
          </p:cNvSpPr>
          <p:nvPr>
            <p:ph type="body" sz="quarter" idx="13" hasCustomPrompt="1"/>
          </p:nvPr>
        </p:nvSpPr>
        <p:spPr>
          <a:xfrm>
            <a:off x="3950574" y="1740158"/>
            <a:ext cx="4290852" cy="462755"/>
          </a:xfrm>
          <a:prstGeom prst="rect">
            <a:avLst/>
          </a:prstGeom>
        </p:spPr>
        <p:txBody>
          <a:bodyPr lIns="90000" bIns="46800">
            <a:spAutoFit/>
          </a:bodyPr>
          <a:lstStyle>
            <a:lvl1pPr marL="0" indent="0" algn="ctr">
              <a:lnSpc>
                <a:spcPct val="100000"/>
              </a:lnSpc>
              <a:buNone/>
              <a:defRPr sz="2400" b="1">
                <a:solidFill>
                  <a:schemeClr val="accent1"/>
                </a:solidFill>
                <a:latin typeface="+mj-ea"/>
                <a:ea typeface="+mj-ea"/>
              </a:defRPr>
            </a:lvl1pPr>
          </a:lstStyle>
          <a:p>
            <a:pPr lvl="0"/>
            <a:r>
              <a:rPr lang="zh-CN" altLang="en-US" dirty="0"/>
              <a:t>请输入你的副标题</a:t>
            </a:r>
          </a:p>
        </p:txBody>
      </p:sp>
      <p:sp>
        <p:nvSpPr>
          <p:cNvPr id="3" name="日期占位符 2"/>
          <p:cNvSpPr>
            <a:spLocks noGrp="1"/>
          </p:cNvSpPr>
          <p:nvPr>
            <p:ph type="dt" sz="half" idx="14"/>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5" name="灯片编号占位符 4"/>
          <p:cNvSpPr>
            <a:spLocks noGrp="1"/>
          </p:cNvSpPr>
          <p:nvPr>
            <p:ph type="sldNum" sz="quarter" idx="16"/>
          </p:nvPr>
        </p:nvSpPr>
        <p:spPr/>
        <p:txBody>
          <a:bodyPr/>
          <a:lstStyle/>
          <a:p>
            <a:fld id="{C79ECAFE-A460-4E13-ABCB-32CAE6136244}" type="slidenum">
              <a:rPr lang="zh-CN" altLang="en-US" smtClean="0"/>
              <a:t>‹#›</a:t>
            </a:fld>
            <a:endParaRPr lang="zh-CN" altLang="en-US" dirty="0"/>
          </a:p>
        </p:txBody>
      </p:sp>
      <p:grpSp>
        <p:nvGrpSpPr>
          <p:cNvPr id="18" name="组合 17"/>
          <p:cNvGrpSpPr/>
          <p:nvPr userDrawn="1"/>
        </p:nvGrpSpPr>
        <p:grpSpPr>
          <a:xfrm>
            <a:off x="660400" y="344681"/>
            <a:ext cx="384771" cy="384771"/>
            <a:chOff x="669869" y="597306"/>
            <a:chExt cx="409972" cy="409973"/>
          </a:xfrm>
        </p:grpSpPr>
        <p:sp>
          <p:nvSpPr>
            <p:cNvPr id="19" name="íṥļîḓê"/>
            <p:cNvSpPr/>
            <p:nvPr/>
          </p:nvSpPr>
          <p:spPr>
            <a:xfrm>
              <a:off x="669869" y="597306"/>
              <a:ext cx="409972" cy="409973"/>
            </a:xfrm>
            <a:prstGeom prst="ellipse">
              <a:avLst/>
            </a:prstGeom>
            <a:noFill/>
            <a:ln w="12700">
              <a:solidFill>
                <a:schemeClr val="accent1">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775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0" name="íṥlíḓê"/>
            <p:cNvSpPr/>
            <p:nvPr/>
          </p:nvSpPr>
          <p:spPr>
            <a:xfrm>
              <a:off x="707772" y="635208"/>
              <a:ext cx="334166" cy="334167"/>
            </a:xfrm>
            <a:prstGeom prst="ellipse">
              <a:avLst/>
            </a:prstGeom>
            <a:solidFill>
              <a:schemeClr val="accent1">
                <a:lumMod val="60000"/>
                <a:lumOff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5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2" name="ïśļiḑé"/>
            <p:cNvSpPr/>
            <p:nvPr/>
          </p:nvSpPr>
          <p:spPr>
            <a:xfrm>
              <a:off x="772089" y="699681"/>
              <a:ext cx="205530" cy="205219"/>
            </a:xfrm>
            <a:custGeom>
              <a:avLst/>
              <a:gdLst>
                <a:gd name="connsiteX0" fmla="*/ 347041 w 607639"/>
                <a:gd name="connsiteY0" fmla="*/ 313875 h 606722"/>
                <a:gd name="connsiteX1" fmla="*/ 379713 w 607639"/>
                <a:gd name="connsiteY1" fmla="*/ 346512 h 606722"/>
                <a:gd name="connsiteX2" fmla="*/ 347041 w 607639"/>
                <a:gd name="connsiteY2" fmla="*/ 379149 h 606722"/>
                <a:gd name="connsiteX3" fmla="*/ 314369 w 607639"/>
                <a:gd name="connsiteY3" fmla="*/ 346512 h 606722"/>
                <a:gd name="connsiteX4" fmla="*/ 347041 w 607639"/>
                <a:gd name="connsiteY4" fmla="*/ 313875 h 606722"/>
                <a:gd name="connsiteX5" fmla="*/ 260563 w 607639"/>
                <a:gd name="connsiteY5" fmla="*/ 213037 h 606722"/>
                <a:gd name="connsiteX6" fmla="*/ 313452 w 607639"/>
                <a:gd name="connsiteY6" fmla="*/ 265856 h 606722"/>
                <a:gd name="connsiteX7" fmla="*/ 260563 w 607639"/>
                <a:gd name="connsiteY7" fmla="*/ 318675 h 606722"/>
                <a:gd name="connsiteX8" fmla="*/ 207674 w 607639"/>
                <a:gd name="connsiteY8" fmla="*/ 265856 h 606722"/>
                <a:gd name="connsiteX9" fmla="*/ 260563 w 607639"/>
                <a:gd name="connsiteY9" fmla="*/ 213037 h 606722"/>
                <a:gd name="connsiteX10" fmla="*/ 303775 w 607639"/>
                <a:gd name="connsiteY10" fmla="*/ 152236 h 606722"/>
                <a:gd name="connsiteX11" fmla="*/ 152466 w 607639"/>
                <a:gd name="connsiteY11" fmla="*/ 303317 h 606722"/>
                <a:gd name="connsiteX12" fmla="*/ 303775 w 607639"/>
                <a:gd name="connsiteY12" fmla="*/ 454486 h 606722"/>
                <a:gd name="connsiteX13" fmla="*/ 455173 w 607639"/>
                <a:gd name="connsiteY13" fmla="*/ 303317 h 606722"/>
                <a:gd name="connsiteX14" fmla="*/ 303775 w 607639"/>
                <a:gd name="connsiteY14" fmla="*/ 152236 h 606722"/>
                <a:gd name="connsiteX15" fmla="*/ 270042 w 607639"/>
                <a:gd name="connsiteY15" fmla="*/ 0 h 606722"/>
                <a:gd name="connsiteX16" fmla="*/ 337597 w 607639"/>
                <a:gd name="connsiteY16" fmla="*/ 0 h 606722"/>
                <a:gd name="connsiteX17" fmla="*/ 361628 w 607639"/>
                <a:gd name="connsiteY17" fmla="*/ 23995 h 606722"/>
                <a:gd name="connsiteX18" fmla="*/ 337597 w 607639"/>
                <a:gd name="connsiteY18" fmla="*/ 47901 h 606722"/>
                <a:gd name="connsiteX19" fmla="*/ 327806 w 607639"/>
                <a:gd name="connsiteY19" fmla="*/ 47901 h 606722"/>
                <a:gd name="connsiteX20" fmla="*/ 327806 w 607639"/>
                <a:gd name="connsiteY20" fmla="*/ 105756 h 606722"/>
                <a:gd name="connsiteX21" fmla="*/ 426691 w 607639"/>
                <a:gd name="connsiteY21" fmla="*/ 146726 h 606722"/>
                <a:gd name="connsiteX22" fmla="*/ 467723 w 607639"/>
                <a:gd name="connsiteY22" fmla="*/ 105756 h 606722"/>
                <a:gd name="connsiteX23" fmla="*/ 460780 w 607639"/>
                <a:gd name="connsiteY23" fmla="*/ 98913 h 606722"/>
                <a:gd name="connsiteX24" fmla="*/ 460780 w 607639"/>
                <a:gd name="connsiteY24" fmla="*/ 64965 h 606722"/>
                <a:gd name="connsiteX25" fmla="*/ 494691 w 607639"/>
                <a:gd name="connsiteY25" fmla="*/ 64965 h 606722"/>
                <a:gd name="connsiteX26" fmla="*/ 530382 w 607639"/>
                <a:gd name="connsiteY26" fmla="*/ 100602 h 606722"/>
                <a:gd name="connsiteX27" fmla="*/ 531094 w 607639"/>
                <a:gd name="connsiteY27" fmla="*/ 101313 h 606722"/>
                <a:gd name="connsiteX28" fmla="*/ 537414 w 607639"/>
                <a:gd name="connsiteY28" fmla="*/ 107534 h 606722"/>
                <a:gd name="connsiteX29" fmla="*/ 537770 w 607639"/>
                <a:gd name="connsiteY29" fmla="*/ 107978 h 606722"/>
                <a:gd name="connsiteX30" fmla="*/ 537948 w 607639"/>
                <a:gd name="connsiteY30" fmla="*/ 108156 h 606722"/>
                <a:gd name="connsiteX31" fmla="*/ 538482 w 607639"/>
                <a:gd name="connsiteY31" fmla="*/ 108689 h 606722"/>
                <a:gd name="connsiteX32" fmla="*/ 538215 w 607639"/>
                <a:gd name="connsiteY32" fmla="*/ 108423 h 606722"/>
                <a:gd name="connsiteX33" fmla="*/ 538749 w 607639"/>
                <a:gd name="connsiteY33" fmla="*/ 108867 h 606722"/>
                <a:gd name="connsiteX34" fmla="*/ 539105 w 607639"/>
                <a:gd name="connsiteY34" fmla="*/ 109311 h 606722"/>
                <a:gd name="connsiteX35" fmla="*/ 542487 w 607639"/>
                <a:gd name="connsiteY35" fmla="*/ 112688 h 606722"/>
                <a:gd name="connsiteX36" fmla="*/ 542487 w 607639"/>
                <a:gd name="connsiteY36" fmla="*/ 146637 h 606722"/>
                <a:gd name="connsiteX37" fmla="*/ 508576 w 607639"/>
                <a:gd name="connsiteY37" fmla="*/ 146637 h 606722"/>
                <a:gd name="connsiteX38" fmla="*/ 501634 w 607639"/>
                <a:gd name="connsiteY38" fmla="*/ 139705 h 606722"/>
                <a:gd name="connsiteX39" fmla="*/ 460691 w 607639"/>
                <a:gd name="connsiteY39" fmla="*/ 180675 h 606722"/>
                <a:gd name="connsiteX40" fmla="*/ 501723 w 607639"/>
                <a:gd name="connsiteY40" fmla="*/ 279410 h 606722"/>
                <a:gd name="connsiteX41" fmla="*/ 559576 w 607639"/>
                <a:gd name="connsiteY41" fmla="*/ 279410 h 606722"/>
                <a:gd name="connsiteX42" fmla="*/ 559576 w 607639"/>
                <a:gd name="connsiteY42" fmla="*/ 269634 h 606722"/>
                <a:gd name="connsiteX43" fmla="*/ 583608 w 607639"/>
                <a:gd name="connsiteY43" fmla="*/ 245639 h 606722"/>
                <a:gd name="connsiteX44" fmla="*/ 607639 w 607639"/>
                <a:gd name="connsiteY44" fmla="*/ 269634 h 606722"/>
                <a:gd name="connsiteX45" fmla="*/ 607639 w 607639"/>
                <a:gd name="connsiteY45" fmla="*/ 337088 h 606722"/>
                <a:gd name="connsiteX46" fmla="*/ 583608 w 607639"/>
                <a:gd name="connsiteY46" fmla="*/ 361083 h 606722"/>
                <a:gd name="connsiteX47" fmla="*/ 559576 w 607639"/>
                <a:gd name="connsiteY47" fmla="*/ 337088 h 606722"/>
                <a:gd name="connsiteX48" fmla="*/ 559576 w 607639"/>
                <a:gd name="connsiteY48" fmla="*/ 327312 h 606722"/>
                <a:gd name="connsiteX49" fmla="*/ 501723 w 607639"/>
                <a:gd name="connsiteY49" fmla="*/ 327312 h 606722"/>
                <a:gd name="connsiteX50" fmla="*/ 460691 w 607639"/>
                <a:gd name="connsiteY50" fmla="*/ 426047 h 606722"/>
                <a:gd name="connsiteX51" fmla="*/ 501634 w 607639"/>
                <a:gd name="connsiteY51" fmla="*/ 467017 h 606722"/>
                <a:gd name="connsiteX52" fmla="*/ 508576 w 607639"/>
                <a:gd name="connsiteY52" fmla="*/ 460085 h 606722"/>
                <a:gd name="connsiteX53" fmla="*/ 542487 w 607639"/>
                <a:gd name="connsiteY53" fmla="*/ 460085 h 606722"/>
                <a:gd name="connsiteX54" fmla="*/ 542487 w 607639"/>
                <a:gd name="connsiteY54" fmla="*/ 493945 h 606722"/>
                <a:gd name="connsiteX55" fmla="*/ 518990 w 607639"/>
                <a:gd name="connsiteY55" fmla="*/ 517496 h 606722"/>
                <a:gd name="connsiteX56" fmla="*/ 494691 w 607639"/>
                <a:gd name="connsiteY56" fmla="*/ 541668 h 606722"/>
                <a:gd name="connsiteX57" fmla="*/ 460780 w 607639"/>
                <a:gd name="connsiteY57" fmla="*/ 541668 h 606722"/>
                <a:gd name="connsiteX58" fmla="*/ 460780 w 607639"/>
                <a:gd name="connsiteY58" fmla="*/ 507809 h 606722"/>
                <a:gd name="connsiteX59" fmla="*/ 467723 w 607639"/>
                <a:gd name="connsiteY59" fmla="*/ 500877 h 606722"/>
                <a:gd name="connsiteX60" fmla="*/ 426691 w 607639"/>
                <a:gd name="connsiteY60" fmla="*/ 459996 h 606722"/>
                <a:gd name="connsiteX61" fmla="*/ 327806 w 607639"/>
                <a:gd name="connsiteY61" fmla="*/ 500966 h 606722"/>
                <a:gd name="connsiteX62" fmla="*/ 327806 w 607639"/>
                <a:gd name="connsiteY62" fmla="*/ 558732 h 606722"/>
                <a:gd name="connsiteX63" fmla="*/ 337597 w 607639"/>
                <a:gd name="connsiteY63" fmla="*/ 558732 h 606722"/>
                <a:gd name="connsiteX64" fmla="*/ 361628 w 607639"/>
                <a:gd name="connsiteY64" fmla="*/ 582727 h 606722"/>
                <a:gd name="connsiteX65" fmla="*/ 337597 w 607639"/>
                <a:gd name="connsiteY65" fmla="*/ 606722 h 606722"/>
                <a:gd name="connsiteX66" fmla="*/ 270042 w 607639"/>
                <a:gd name="connsiteY66" fmla="*/ 606722 h 606722"/>
                <a:gd name="connsiteX67" fmla="*/ 246011 w 607639"/>
                <a:gd name="connsiteY67" fmla="*/ 582727 h 606722"/>
                <a:gd name="connsiteX68" fmla="*/ 270042 w 607639"/>
                <a:gd name="connsiteY68" fmla="*/ 558732 h 606722"/>
                <a:gd name="connsiteX69" fmla="*/ 279833 w 607639"/>
                <a:gd name="connsiteY69" fmla="*/ 558732 h 606722"/>
                <a:gd name="connsiteX70" fmla="*/ 279833 w 607639"/>
                <a:gd name="connsiteY70" fmla="*/ 500966 h 606722"/>
                <a:gd name="connsiteX71" fmla="*/ 180948 w 607639"/>
                <a:gd name="connsiteY71" fmla="*/ 459996 h 606722"/>
                <a:gd name="connsiteX72" fmla="*/ 139916 w 607639"/>
                <a:gd name="connsiteY72" fmla="*/ 500877 h 606722"/>
                <a:gd name="connsiteX73" fmla="*/ 146859 w 607639"/>
                <a:gd name="connsiteY73" fmla="*/ 507809 h 606722"/>
                <a:gd name="connsiteX74" fmla="*/ 146859 w 607639"/>
                <a:gd name="connsiteY74" fmla="*/ 541668 h 606722"/>
                <a:gd name="connsiteX75" fmla="*/ 112859 w 607639"/>
                <a:gd name="connsiteY75" fmla="*/ 541668 h 606722"/>
                <a:gd name="connsiteX76" fmla="*/ 77257 w 607639"/>
                <a:gd name="connsiteY76" fmla="*/ 506120 h 606722"/>
                <a:gd name="connsiteX77" fmla="*/ 68534 w 607639"/>
                <a:gd name="connsiteY77" fmla="*/ 497411 h 606722"/>
                <a:gd name="connsiteX78" fmla="*/ 65063 w 607639"/>
                <a:gd name="connsiteY78" fmla="*/ 493945 h 606722"/>
                <a:gd name="connsiteX79" fmla="*/ 65063 w 607639"/>
                <a:gd name="connsiteY79" fmla="*/ 460085 h 606722"/>
                <a:gd name="connsiteX80" fmla="*/ 99063 w 607639"/>
                <a:gd name="connsiteY80" fmla="*/ 460085 h 606722"/>
                <a:gd name="connsiteX81" fmla="*/ 105916 w 607639"/>
                <a:gd name="connsiteY81" fmla="*/ 467017 h 606722"/>
                <a:gd name="connsiteX82" fmla="*/ 146948 w 607639"/>
                <a:gd name="connsiteY82" fmla="*/ 426047 h 606722"/>
                <a:gd name="connsiteX83" fmla="*/ 105916 w 607639"/>
                <a:gd name="connsiteY83" fmla="*/ 327312 h 606722"/>
                <a:gd name="connsiteX84" fmla="*/ 47974 w 607639"/>
                <a:gd name="connsiteY84" fmla="*/ 327312 h 606722"/>
                <a:gd name="connsiteX85" fmla="*/ 47974 w 607639"/>
                <a:gd name="connsiteY85" fmla="*/ 337088 h 606722"/>
                <a:gd name="connsiteX86" fmla="*/ 24031 w 607639"/>
                <a:gd name="connsiteY86" fmla="*/ 361083 h 606722"/>
                <a:gd name="connsiteX87" fmla="*/ 0 w 607639"/>
                <a:gd name="connsiteY87" fmla="*/ 337088 h 606722"/>
                <a:gd name="connsiteX88" fmla="*/ 0 w 607639"/>
                <a:gd name="connsiteY88" fmla="*/ 269634 h 606722"/>
                <a:gd name="connsiteX89" fmla="*/ 24031 w 607639"/>
                <a:gd name="connsiteY89" fmla="*/ 245639 h 606722"/>
                <a:gd name="connsiteX90" fmla="*/ 47974 w 607639"/>
                <a:gd name="connsiteY90" fmla="*/ 269634 h 606722"/>
                <a:gd name="connsiteX91" fmla="*/ 47974 w 607639"/>
                <a:gd name="connsiteY91" fmla="*/ 279410 h 606722"/>
                <a:gd name="connsiteX92" fmla="*/ 105916 w 607639"/>
                <a:gd name="connsiteY92" fmla="*/ 279410 h 606722"/>
                <a:gd name="connsiteX93" fmla="*/ 146948 w 607639"/>
                <a:gd name="connsiteY93" fmla="*/ 180675 h 606722"/>
                <a:gd name="connsiteX94" fmla="*/ 105916 w 607639"/>
                <a:gd name="connsiteY94" fmla="*/ 139705 h 606722"/>
                <a:gd name="connsiteX95" fmla="*/ 99063 w 607639"/>
                <a:gd name="connsiteY95" fmla="*/ 146637 h 606722"/>
                <a:gd name="connsiteX96" fmla="*/ 65063 w 607639"/>
                <a:gd name="connsiteY96" fmla="*/ 146637 h 606722"/>
                <a:gd name="connsiteX97" fmla="*/ 65063 w 607639"/>
                <a:gd name="connsiteY97" fmla="*/ 112688 h 606722"/>
                <a:gd name="connsiteX98" fmla="*/ 106450 w 607639"/>
                <a:gd name="connsiteY98" fmla="*/ 71452 h 606722"/>
                <a:gd name="connsiteX99" fmla="*/ 112859 w 607639"/>
                <a:gd name="connsiteY99" fmla="*/ 64965 h 606722"/>
                <a:gd name="connsiteX100" fmla="*/ 146859 w 607639"/>
                <a:gd name="connsiteY100" fmla="*/ 64965 h 606722"/>
                <a:gd name="connsiteX101" fmla="*/ 146859 w 607639"/>
                <a:gd name="connsiteY101" fmla="*/ 98913 h 606722"/>
                <a:gd name="connsiteX102" fmla="*/ 139916 w 607639"/>
                <a:gd name="connsiteY102" fmla="*/ 105756 h 606722"/>
                <a:gd name="connsiteX103" fmla="*/ 180948 w 607639"/>
                <a:gd name="connsiteY103" fmla="*/ 146726 h 606722"/>
                <a:gd name="connsiteX104" fmla="*/ 279833 w 607639"/>
                <a:gd name="connsiteY104" fmla="*/ 105756 h 606722"/>
                <a:gd name="connsiteX105" fmla="*/ 279833 w 607639"/>
                <a:gd name="connsiteY105" fmla="*/ 47901 h 606722"/>
                <a:gd name="connsiteX106" fmla="*/ 270042 w 607639"/>
                <a:gd name="connsiteY106" fmla="*/ 47901 h 606722"/>
                <a:gd name="connsiteX107" fmla="*/ 246011 w 607639"/>
                <a:gd name="connsiteY107" fmla="*/ 23995 h 606722"/>
                <a:gd name="connsiteX108" fmla="*/ 270042 w 607639"/>
                <a:gd name="connsiteY108"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607639" h="606722">
                  <a:moveTo>
                    <a:pt x="347041" y="313875"/>
                  </a:moveTo>
                  <a:cubicBezTo>
                    <a:pt x="365085" y="313875"/>
                    <a:pt x="379713" y="328487"/>
                    <a:pt x="379713" y="346512"/>
                  </a:cubicBezTo>
                  <a:cubicBezTo>
                    <a:pt x="379713" y="364537"/>
                    <a:pt x="365085" y="379149"/>
                    <a:pt x="347041" y="379149"/>
                  </a:cubicBezTo>
                  <a:cubicBezTo>
                    <a:pt x="328997" y="379149"/>
                    <a:pt x="314369" y="364537"/>
                    <a:pt x="314369" y="346512"/>
                  </a:cubicBezTo>
                  <a:cubicBezTo>
                    <a:pt x="314369" y="328487"/>
                    <a:pt x="328997" y="313875"/>
                    <a:pt x="347041" y="313875"/>
                  </a:cubicBezTo>
                  <a:close/>
                  <a:moveTo>
                    <a:pt x="260563" y="213037"/>
                  </a:moveTo>
                  <a:cubicBezTo>
                    <a:pt x="289773" y="213037"/>
                    <a:pt x="313452" y="236685"/>
                    <a:pt x="313452" y="265856"/>
                  </a:cubicBezTo>
                  <a:cubicBezTo>
                    <a:pt x="313452" y="295027"/>
                    <a:pt x="289773" y="318675"/>
                    <a:pt x="260563" y="318675"/>
                  </a:cubicBezTo>
                  <a:cubicBezTo>
                    <a:pt x="231353" y="318675"/>
                    <a:pt x="207674" y="295027"/>
                    <a:pt x="207674" y="265856"/>
                  </a:cubicBezTo>
                  <a:cubicBezTo>
                    <a:pt x="207674" y="236685"/>
                    <a:pt x="231353" y="213037"/>
                    <a:pt x="260563" y="213037"/>
                  </a:cubicBezTo>
                  <a:close/>
                  <a:moveTo>
                    <a:pt x="303775" y="152236"/>
                  </a:moveTo>
                  <a:cubicBezTo>
                    <a:pt x="220377" y="152236"/>
                    <a:pt x="152466" y="220045"/>
                    <a:pt x="152466" y="303317"/>
                  </a:cubicBezTo>
                  <a:cubicBezTo>
                    <a:pt x="152466" y="386678"/>
                    <a:pt x="220377" y="454486"/>
                    <a:pt x="303775" y="454486"/>
                  </a:cubicBezTo>
                  <a:cubicBezTo>
                    <a:pt x="387262" y="454486"/>
                    <a:pt x="455173" y="386678"/>
                    <a:pt x="455173" y="303317"/>
                  </a:cubicBezTo>
                  <a:cubicBezTo>
                    <a:pt x="455173" y="220045"/>
                    <a:pt x="387262" y="152236"/>
                    <a:pt x="303775" y="152236"/>
                  </a:cubicBezTo>
                  <a:close/>
                  <a:moveTo>
                    <a:pt x="270042" y="0"/>
                  </a:moveTo>
                  <a:lnTo>
                    <a:pt x="337597" y="0"/>
                  </a:lnTo>
                  <a:cubicBezTo>
                    <a:pt x="350859" y="0"/>
                    <a:pt x="361628" y="10753"/>
                    <a:pt x="361628" y="23995"/>
                  </a:cubicBezTo>
                  <a:cubicBezTo>
                    <a:pt x="361628" y="37237"/>
                    <a:pt x="350859" y="47901"/>
                    <a:pt x="337597" y="47901"/>
                  </a:cubicBezTo>
                  <a:lnTo>
                    <a:pt x="327806" y="47901"/>
                  </a:lnTo>
                  <a:lnTo>
                    <a:pt x="327806" y="105756"/>
                  </a:lnTo>
                  <a:cubicBezTo>
                    <a:pt x="364833" y="110200"/>
                    <a:pt x="398744" y="124864"/>
                    <a:pt x="426691" y="146726"/>
                  </a:cubicBezTo>
                  <a:lnTo>
                    <a:pt x="467723" y="105756"/>
                  </a:lnTo>
                  <a:lnTo>
                    <a:pt x="460780" y="98913"/>
                  </a:lnTo>
                  <a:cubicBezTo>
                    <a:pt x="451435" y="89493"/>
                    <a:pt x="451435" y="74385"/>
                    <a:pt x="460780" y="64965"/>
                  </a:cubicBezTo>
                  <a:cubicBezTo>
                    <a:pt x="470126" y="55633"/>
                    <a:pt x="485346" y="55633"/>
                    <a:pt x="494691" y="64965"/>
                  </a:cubicBezTo>
                  <a:lnTo>
                    <a:pt x="530382" y="100602"/>
                  </a:lnTo>
                  <a:lnTo>
                    <a:pt x="531094" y="101313"/>
                  </a:lnTo>
                  <a:lnTo>
                    <a:pt x="537414" y="107534"/>
                  </a:lnTo>
                  <a:lnTo>
                    <a:pt x="537770" y="107978"/>
                  </a:lnTo>
                  <a:lnTo>
                    <a:pt x="537948" y="108156"/>
                  </a:lnTo>
                  <a:lnTo>
                    <a:pt x="538482" y="108689"/>
                  </a:lnTo>
                  <a:lnTo>
                    <a:pt x="538215" y="108423"/>
                  </a:lnTo>
                  <a:lnTo>
                    <a:pt x="538749" y="108867"/>
                  </a:lnTo>
                  <a:lnTo>
                    <a:pt x="539105" y="109311"/>
                  </a:lnTo>
                  <a:lnTo>
                    <a:pt x="542487" y="112688"/>
                  </a:lnTo>
                  <a:cubicBezTo>
                    <a:pt x="551922" y="122109"/>
                    <a:pt x="551922" y="137217"/>
                    <a:pt x="542487" y="146637"/>
                  </a:cubicBezTo>
                  <a:cubicBezTo>
                    <a:pt x="533142" y="155969"/>
                    <a:pt x="517922" y="155969"/>
                    <a:pt x="508576" y="146637"/>
                  </a:cubicBezTo>
                  <a:lnTo>
                    <a:pt x="501634" y="139705"/>
                  </a:lnTo>
                  <a:lnTo>
                    <a:pt x="460691" y="180675"/>
                  </a:lnTo>
                  <a:cubicBezTo>
                    <a:pt x="482587" y="208491"/>
                    <a:pt x="497272" y="242440"/>
                    <a:pt x="501723" y="279410"/>
                  </a:cubicBezTo>
                  <a:lnTo>
                    <a:pt x="559576" y="279410"/>
                  </a:lnTo>
                  <a:lnTo>
                    <a:pt x="559576" y="269634"/>
                  </a:lnTo>
                  <a:cubicBezTo>
                    <a:pt x="559576" y="256393"/>
                    <a:pt x="570346" y="245639"/>
                    <a:pt x="583608" y="245639"/>
                  </a:cubicBezTo>
                  <a:cubicBezTo>
                    <a:pt x="596869" y="245639"/>
                    <a:pt x="607639" y="256393"/>
                    <a:pt x="607639" y="269634"/>
                  </a:cubicBezTo>
                  <a:lnTo>
                    <a:pt x="607639" y="337088"/>
                  </a:lnTo>
                  <a:cubicBezTo>
                    <a:pt x="607639" y="350329"/>
                    <a:pt x="596869" y="361083"/>
                    <a:pt x="583608" y="361083"/>
                  </a:cubicBezTo>
                  <a:cubicBezTo>
                    <a:pt x="570346" y="361083"/>
                    <a:pt x="559576" y="350329"/>
                    <a:pt x="559576" y="337088"/>
                  </a:cubicBezTo>
                  <a:lnTo>
                    <a:pt x="559576" y="327312"/>
                  </a:lnTo>
                  <a:lnTo>
                    <a:pt x="501723" y="327312"/>
                  </a:lnTo>
                  <a:cubicBezTo>
                    <a:pt x="497272" y="364282"/>
                    <a:pt x="482587" y="398142"/>
                    <a:pt x="460691" y="426047"/>
                  </a:cubicBezTo>
                  <a:lnTo>
                    <a:pt x="501634" y="467017"/>
                  </a:lnTo>
                  <a:lnTo>
                    <a:pt x="508576" y="460085"/>
                  </a:lnTo>
                  <a:cubicBezTo>
                    <a:pt x="517922" y="450753"/>
                    <a:pt x="533142" y="450753"/>
                    <a:pt x="542487" y="460085"/>
                  </a:cubicBezTo>
                  <a:cubicBezTo>
                    <a:pt x="551922" y="469416"/>
                    <a:pt x="551922" y="484613"/>
                    <a:pt x="542487" y="493945"/>
                  </a:cubicBezTo>
                  <a:cubicBezTo>
                    <a:pt x="512759" y="523717"/>
                    <a:pt x="518456" y="518029"/>
                    <a:pt x="518990" y="517496"/>
                  </a:cubicBezTo>
                  <a:cubicBezTo>
                    <a:pt x="518545" y="517940"/>
                    <a:pt x="514272" y="522206"/>
                    <a:pt x="494691" y="541668"/>
                  </a:cubicBezTo>
                  <a:cubicBezTo>
                    <a:pt x="485346" y="551089"/>
                    <a:pt x="470126" y="551089"/>
                    <a:pt x="460780" y="541668"/>
                  </a:cubicBezTo>
                  <a:cubicBezTo>
                    <a:pt x="451435" y="532337"/>
                    <a:pt x="451435" y="517140"/>
                    <a:pt x="460780" y="507809"/>
                  </a:cubicBezTo>
                  <a:lnTo>
                    <a:pt x="467723" y="500877"/>
                  </a:lnTo>
                  <a:lnTo>
                    <a:pt x="426691" y="459996"/>
                  </a:lnTo>
                  <a:cubicBezTo>
                    <a:pt x="398744" y="481858"/>
                    <a:pt x="364833" y="496522"/>
                    <a:pt x="327806" y="500966"/>
                  </a:cubicBezTo>
                  <a:lnTo>
                    <a:pt x="327806" y="558732"/>
                  </a:lnTo>
                  <a:lnTo>
                    <a:pt x="337597" y="558732"/>
                  </a:lnTo>
                  <a:cubicBezTo>
                    <a:pt x="350859" y="558732"/>
                    <a:pt x="361628" y="569485"/>
                    <a:pt x="361628" y="582727"/>
                  </a:cubicBezTo>
                  <a:cubicBezTo>
                    <a:pt x="361628" y="595969"/>
                    <a:pt x="350859" y="606722"/>
                    <a:pt x="337597" y="606722"/>
                  </a:cubicBezTo>
                  <a:lnTo>
                    <a:pt x="270042" y="606722"/>
                  </a:lnTo>
                  <a:cubicBezTo>
                    <a:pt x="256780" y="606722"/>
                    <a:pt x="246011" y="595969"/>
                    <a:pt x="246011" y="582727"/>
                  </a:cubicBezTo>
                  <a:cubicBezTo>
                    <a:pt x="246011" y="569485"/>
                    <a:pt x="256780" y="558732"/>
                    <a:pt x="270042" y="558732"/>
                  </a:cubicBezTo>
                  <a:lnTo>
                    <a:pt x="279833" y="558732"/>
                  </a:lnTo>
                  <a:lnTo>
                    <a:pt x="279833" y="500966"/>
                  </a:lnTo>
                  <a:cubicBezTo>
                    <a:pt x="242806" y="496522"/>
                    <a:pt x="208806" y="481858"/>
                    <a:pt x="180948" y="459996"/>
                  </a:cubicBezTo>
                  <a:lnTo>
                    <a:pt x="139916" y="500877"/>
                  </a:lnTo>
                  <a:lnTo>
                    <a:pt x="146859" y="507809"/>
                  </a:lnTo>
                  <a:cubicBezTo>
                    <a:pt x="156204" y="517140"/>
                    <a:pt x="156204" y="532337"/>
                    <a:pt x="146859" y="541668"/>
                  </a:cubicBezTo>
                  <a:cubicBezTo>
                    <a:pt x="137424" y="551089"/>
                    <a:pt x="122293" y="551089"/>
                    <a:pt x="112859" y="541668"/>
                  </a:cubicBezTo>
                  <a:lnTo>
                    <a:pt x="77257" y="506120"/>
                  </a:lnTo>
                  <a:lnTo>
                    <a:pt x="68534" y="497411"/>
                  </a:lnTo>
                  <a:lnTo>
                    <a:pt x="65063" y="493945"/>
                  </a:lnTo>
                  <a:cubicBezTo>
                    <a:pt x="55717" y="484613"/>
                    <a:pt x="55717" y="469416"/>
                    <a:pt x="65063" y="460085"/>
                  </a:cubicBezTo>
                  <a:cubicBezTo>
                    <a:pt x="74497" y="450753"/>
                    <a:pt x="89628" y="450753"/>
                    <a:pt x="99063" y="460085"/>
                  </a:cubicBezTo>
                  <a:lnTo>
                    <a:pt x="105916" y="467017"/>
                  </a:lnTo>
                  <a:lnTo>
                    <a:pt x="146948" y="426047"/>
                  </a:lnTo>
                  <a:cubicBezTo>
                    <a:pt x="125052" y="398142"/>
                    <a:pt x="110367" y="364282"/>
                    <a:pt x="105916" y="327312"/>
                  </a:cubicBezTo>
                  <a:lnTo>
                    <a:pt x="47974" y="327312"/>
                  </a:lnTo>
                  <a:lnTo>
                    <a:pt x="47974" y="337088"/>
                  </a:lnTo>
                  <a:cubicBezTo>
                    <a:pt x="47974" y="350329"/>
                    <a:pt x="37293" y="361083"/>
                    <a:pt x="24031" y="361083"/>
                  </a:cubicBezTo>
                  <a:cubicBezTo>
                    <a:pt x="10770" y="361083"/>
                    <a:pt x="0" y="350329"/>
                    <a:pt x="0" y="337088"/>
                  </a:cubicBezTo>
                  <a:lnTo>
                    <a:pt x="0" y="269634"/>
                  </a:lnTo>
                  <a:cubicBezTo>
                    <a:pt x="0" y="256393"/>
                    <a:pt x="10770" y="245639"/>
                    <a:pt x="24031" y="245639"/>
                  </a:cubicBezTo>
                  <a:cubicBezTo>
                    <a:pt x="37293" y="245639"/>
                    <a:pt x="47974" y="256393"/>
                    <a:pt x="47974" y="269634"/>
                  </a:cubicBezTo>
                  <a:lnTo>
                    <a:pt x="47974" y="279410"/>
                  </a:lnTo>
                  <a:lnTo>
                    <a:pt x="105916" y="279410"/>
                  </a:lnTo>
                  <a:cubicBezTo>
                    <a:pt x="110367" y="242440"/>
                    <a:pt x="125052" y="208491"/>
                    <a:pt x="146948" y="180675"/>
                  </a:cubicBezTo>
                  <a:lnTo>
                    <a:pt x="105916" y="139705"/>
                  </a:lnTo>
                  <a:lnTo>
                    <a:pt x="99063" y="146637"/>
                  </a:lnTo>
                  <a:cubicBezTo>
                    <a:pt x="89628" y="155969"/>
                    <a:pt x="74497" y="155969"/>
                    <a:pt x="65063" y="146637"/>
                  </a:cubicBezTo>
                  <a:cubicBezTo>
                    <a:pt x="55717" y="137217"/>
                    <a:pt x="55717" y="122109"/>
                    <a:pt x="65063" y="112688"/>
                  </a:cubicBezTo>
                  <a:lnTo>
                    <a:pt x="106450" y="71452"/>
                  </a:lnTo>
                  <a:lnTo>
                    <a:pt x="112859" y="64965"/>
                  </a:lnTo>
                  <a:cubicBezTo>
                    <a:pt x="122293" y="55633"/>
                    <a:pt x="137424" y="55633"/>
                    <a:pt x="146859" y="64965"/>
                  </a:cubicBezTo>
                  <a:cubicBezTo>
                    <a:pt x="156204" y="74385"/>
                    <a:pt x="156204" y="89493"/>
                    <a:pt x="146859" y="98913"/>
                  </a:cubicBezTo>
                  <a:lnTo>
                    <a:pt x="139916" y="105756"/>
                  </a:lnTo>
                  <a:lnTo>
                    <a:pt x="180948" y="146726"/>
                  </a:lnTo>
                  <a:cubicBezTo>
                    <a:pt x="208806" y="124864"/>
                    <a:pt x="242806" y="110200"/>
                    <a:pt x="279833" y="105756"/>
                  </a:cubicBezTo>
                  <a:lnTo>
                    <a:pt x="279833" y="47901"/>
                  </a:lnTo>
                  <a:lnTo>
                    <a:pt x="270042" y="47901"/>
                  </a:lnTo>
                  <a:cubicBezTo>
                    <a:pt x="256780" y="47901"/>
                    <a:pt x="246011" y="37237"/>
                    <a:pt x="246011" y="23995"/>
                  </a:cubicBezTo>
                  <a:cubicBezTo>
                    <a:pt x="246011" y="10753"/>
                    <a:pt x="256780" y="0"/>
                    <a:pt x="270042"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40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cs typeface="+mn-cs"/>
              </a:endParaRPr>
            </a:p>
          </p:txBody>
        </p:sp>
      </p:grpSp>
      <p:cxnSp>
        <p:nvCxnSpPr>
          <p:cNvPr id="14" name="直接连接符 13"/>
          <p:cNvCxnSpPr/>
          <p:nvPr userDrawn="1"/>
        </p:nvCxnSpPr>
        <p:spPr>
          <a:xfrm>
            <a:off x="650931" y="852684"/>
            <a:ext cx="1086796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15" name="图片 1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136962" y="292375"/>
            <a:ext cx="1375700" cy="437285"/>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仅标题（无主副标题）">
    <p:spTree>
      <p:nvGrpSpPr>
        <p:cNvPr id="1" name=""/>
        <p:cNvGrpSpPr/>
        <p:nvPr/>
      </p:nvGrpSpPr>
      <p:grpSpPr>
        <a:xfrm>
          <a:off x="0" y="0"/>
          <a:ext cx="0" cy="0"/>
          <a:chOff x="0" y="0"/>
          <a:chExt cx="0" cy="0"/>
        </a:xfrm>
      </p:grpSpPr>
      <p:pic>
        <p:nvPicPr>
          <p:cNvPr id="11" name="图片 10"/>
          <p:cNvPicPr>
            <a:picLocks noChangeAspect="1"/>
          </p:cNvPicPr>
          <p:nvPr userDrawn="1"/>
        </p:nvPicPr>
        <p:blipFill rotWithShape="1">
          <a:blip r:embed="rId2">
            <a:alphaModFix amt="5000"/>
            <a:extLst>
              <a:ext uri="{28A0092B-C50C-407E-A947-70E740481C1C}">
                <a14:useLocalDpi xmlns:a14="http://schemas.microsoft.com/office/drawing/2010/main" val="0"/>
              </a:ext>
            </a:extLst>
          </a:blip>
          <a:srcRect t="7878" b="7878"/>
          <a:stretch>
            <a:fillRect/>
          </a:stretch>
        </p:blipFill>
        <p:spPr>
          <a:xfrm>
            <a:off x="0" y="0"/>
            <a:ext cx="12192000" cy="6858000"/>
          </a:xfrm>
          <a:prstGeom prst="rect">
            <a:avLst/>
          </a:prstGeom>
        </p:spPr>
      </p:pic>
      <p:sp>
        <p:nvSpPr>
          <p:cNvPr id="25" name="文本占位符 67"/>
          <p:cNvSpPr>
            <a:spLocks noGrp="1"/>
          </p:cNvSpPr>
          <p:nvPr>
            <p:ph type="body" sz="quarter" idx="11" hasCustomPrompt="1"/>
          </p:nvPr>
        </p:nvSpPr>
        <p:spPr>
          <a:xfrm>
            <a:off x="1216933" y="347251"/>
            <a:ext cx="8920029" cy="402291"/>
          </a:xfrm>
          <a:prstGeom prst="rect">
            <a:avLst/>
          </a:prstGeom>
        </p:spPr>
        <p:txBody>
          <a:bodyPr lIns="0" bIns="46800">
            <a:spAutoFit/>
          </a:bodyPr>
          <a:lstStyle>
            <a:lvl1pPr marL="0" indent="0">
              <a:lnSpc>
                <a:spcPct val="100000"/>
              </a:lnSpc>
              <a:buNone/>
              <a:defRPr b="1">
                <a:solidFill>
                  <a:schemeClr val="accent1"/>
                </a:solidFill>
                <a:latin typeface="+mj-ea"/>
                <a:ea typeface="+mj-ea"/>
              </a:defRPr>
            </a:lvl1pPr>
          </a:lstStyle>
          <a:p>
            <a:pPr lvl="0"/>
            <a:r>
              <a:rPr lang="zh-CN" altLang="en-US" dirty="0"/>
              <a:t>请输入你的章节标题</a:t>
            </a:r>
          </a:p>
        </p:txBody>
      </p:sp>
      <p:grpSp>
        <p:nvGrpSpPr>
          <p:cNvPr id="16" name="组合 15"/>
          <p:cNvGrpSpPr/>
          <p:nvPr userDrawn="1"/>
        </p:nvGrpSpPr>
        <p:grpSpPr>
          <a:xfrm>
            <a:off x="660400" y="344681"/>
            <a:ext cx="384771" cy="384771"/>
            <a:chOff x="669869" y="597306"/>
            <a:chExt cx="409972" cy="409973"/>
          </a:xfrm>
        </p:grpSpPr>
        <p:sp>
          <p:nvSpPr>
            <p:cNvPr id="17" name="íṥļîḓê"/>
            <p:cNvSpPr/>
            <p:nvPr/>
          </p:nvSpPr>
          <p:spPr>
            <a:xfrm>
              <a:off x="669869" y="597306"/>
              <a:ext cx="409972" cy="409973"/>
            </a:xfrm>
            <a:prstGeom prst="ellipse">
              <a:avLst/>
            </a:prstGeom>
            <a:noFill/>
            <a:ln w="12700">
              <a:solidFill>
                <a:schemeClr val="accent1">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775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8" name="íṥlíḓê"/>
            <p:cNvSpPr/>
            <p:nvPr/>
          </p:nvSpPr>
          <p:spPr>
            <a:xfrm>
              <a:off x="707772" y="635208"/>
              <a:ext cx="334166" cy="334167"/>
            </a:xfrm>
            <a:prstGeom prst="ellipse">
              <a:avLst/>
            </a:prstGeom>
            <a:solidFill>
              <a:schemeClr val="accent1">
                <a:lumMod val="60000"/>
                <a:lumOff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5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6" name="ïśļiḑé"/>
            <p:cNvSpPr/>
            <p:nvPr/>
          </p:nvSpPr>
          <p:spPr>
            <a:xfrm>
              <a:off x="772089" y="699681"/>
              <a:ext cx="205530" cy="205219"/>
            </a:xfrm>
            <a:custGeom>
              <a:avLst/>
              <a:gdLst>
                <a:gd name="connsiteX0" fmla="*/ 347041 w 607639"/>
                <a:gd name="connsiteY0" fmla="*/ 313875 h 606722"/>
                <a:gd name="connsiteX1" fmla="*/ 379713 w 607639"/>
                <a:gd name="connsiteY1" fmla="*/ 346512 h 606722"/>
                <a:gd name="connsiteX2" fmla="*/ 347041 w 607639"/>
                <a:gd name="connsiteY2" fmla="*/ 379149 h 606722"/>
                <a:gd name="connsiteX3" fmla="*/ 314369 w 607639"/>
                <a:gd name="connsiteY3" fmla="*/ 346512 h 606722"/>
                <a:gd name="connsiteX4" fmla="*/ 347041 w 607639"/>
                <a:gd name="connsiteY4" fmla="*/ 313875 h 606722"/>
                <a:gd name="connsiteX5" fmla="*/ 260563 w 607639"/>
                <a:gd name="connsiteY5" fmla="*/ 213037 h 606722"/>
                <a:gd name="connsiteX6" fmla="*/ 313452 w 607639"/>
                <a:gd name="connsiteY6" fmla="*/ 265856 h 606722"/>
                <a:gd name="connsiteX7" fmla="*/ 260563 w 607639"/>
                <a:gd name="connsiteY7" fmla="*/ 318675 h 606722"/>
                <a:gd name="connsiteX8" fmla="*/ 207674 w 607639"/>
                <a:gd name="connsiteY8" fmla="*/ 265856 h 606722"/>
                <a:gd name="connsiteX9" fmla="*/ 260563 w 607639"/>
                <a:gd name="connsiteY9" fmla="*/ 213037 h 606722"/>
                <a:gd name="connsiteX10" fmla="*/ 303775 w 607639"/>
                <a:gd name="connsiteY10" fmla="*/ 152236 h 606722"/>
                <a:gd name="connsiteX11" fmla="*/ 152466 w 607639"/>
                <a:gd name="connsiteY11" fmla="*/ 303317 h 606722"/>
                <a:gd name="connsiteX12" fmla="*/ 303775 w 607639"/>
                <a:gd name="connsiteY12" fmla="*/ 454486 h 606722"/>
                <a:gd name="connsiteX13" fmla="*/ 455173 w 607639"/>
                <a:gd name="connsiteY13" fmla="*/ 303317 h 606722"/>
                <a:gd name="connsiteX14" fmla="*/ 303775 w 607639"/>
                <a:gd name="connsiteY14" fmla="*/ 152236 h 606722"/>
                <a:gd name="connsiteX15" fmla="*/ 270042 w 607639"/>
                <a:gd name="connsiteY15" fmla="*/ 0 h 606722"/>
                <a:gd name="connsiteX16" fmla="*/ 337597 w 607639"/>
                <a:gd name="connsiteY16" fmla="*/ 0 h 606722"/>
                <a:gd name="connsiteX17" fmla="*/ 361628 w 607639"/>
                <a:gd name="connsiteY17" fmla="*/ 23995 h 606722"/>
                <a:gd name="connsiteX18" fmla="*/ 337597 w 607639"/>
                <a:gd name="connsiteY18" fmla="*/ 47901 h 606722"/>
                <a:gd name="connsiteX19" fmla="*/ 327806 w 607639"/>
                <a:gd name="connsiteY19" fmla="*/ 47901 h 606722"/>
                <a:gd name="connsiteX20" fmla="*/ 327806 w 607639"/>
                <a:gd name="connsiteY20" fmla="*/ 105756 h 606722"/>
                <a:gd name="connsiteX21" fmla="*/ 426691 w 607639"/>
                <a:gd name="connsiteY21" fmla="*/ 146726 h 606722"/>
                <a:gd name="connsiteX22" fmla="*/ 467723 w 607639"/>
                <a:gd name="connsiteY22" fmla="*/ 105756 h 606722"/>
                <a:gd name="connsiteX23" fmla="*/ 460780 w 607639"/>
                <a:gd name="connsiteY23" fmla="*/ 98913 h 606722"/>
                <a:gd name="connsiteX24" fmla="*/ 460780 w 607639"/>
                <a:gd name="connsiteY24" fmla="*/ 64965 h 606722"/>
                <a:gd name="connsiteX25" fmla="*/ 494691 w 607639"/>
                <a:gd name="connsiteY25" fmla="*/ 64965 h 606722"/>
                <a:gd name="connsiteX26" fmla="*/ 530382 w 607639"/>
                <a:gd name="connsiteY26" fmla="*/ 100602 h 606722"/>
                <a:gd name="connsiteX27" fmla="*/ 531094 w 607639"/>
                <a:gd name="connsiteY27" fmla="*/ 101313 h 606722"/>
                <a:gd name="connsiteX28" fmla="*/ 537414 w 607639"/>
                <a:gd name="connsiteY28" fmla="*/ 107534 h 606722"/>
                <a:gd name="connsiteX29" fmla="*/ 537770 w 607639"/>
                <a:gd name="connsiteY29" fmla="*/ 107978 h 606722"/>
                <a:gd name="connsiteX30" fmla="*/ 537948 w 607639"/>
                <a:gd name="connsiteY30" fmla="*/ 108156 h 606722"/>
                <a:gd name="connsiteX31" fmla="*/ 538482 w 607639"/>
                <a:gd name="connsiteY31" fmla="*/ 108689 h 606722"/>
                <a:gd name="connsiteX32" fmla="*/ 538215 w 607639"/>
                <a:gd name="connsiteY32" fmla="*/ 108423 h 606722"/>
                <a:gd name="connsiteX33" fmla="*/ 538749 w 607639"/>
                <a:gd name="connsiteY33" fmla="*/ 108867 h 606722"/>
                <a:gd name="connsiteX34" fmla="*/ 539105 w 607639"/>
                <a:gd name="connsiteY34" fmla="*/ 109311 h 606722"/>
                <a:gd name="connsiteX35" fmla="*/ 542487 w 607639"/>
                <a:gd name="connsiteY35" fmla="*/ 112688 h 606722"/>
                <a:gd name="connsiteX36" fmla="*/ 542487 w 607639"/>
                <a:gd name="connsiteY36" fmla="*/ 146637 h 606722"/>
                <a:gd name="connsiteX37" fmla="*/ 508576 w 607639"/>
                <a:gd name="connsiteY37" fmla="*/ 146637 h 606722"/>
                <a:gd name="connsiteX38" fmla="*/ 501634 w 607639"/>
                <a:gd name="connsiteY38" fmla="*/ 139705 h 606722"/>
                <a:gd name="connsiteX39" fmla="*/ 460691 w 607639"/>
                <a:gd name="connsiteY39" fmla="*/ 180675 h 606722"/>
                <a:gd name="connsiteX40" fmla="*/ 501723 w 607639"/>
                <a:gd name="connsiteY40" fmla="*/ 279410 h 606722"/>
                <a:gd name="connsiteX41" fmla="*/ 559576 w 607639"/>
                <a:gd name="connsiteY41" fmla="*/ 279410 h 606722"/>
                <a:gd name="connsiteX42" fmla="*/ 559576 w 607639"/>
                <a:gd name="connsiteY42" fmla="*/ 269634 h 606722"/>
                <a:gd name="connsiteX43" fmla="*/ 583608 w 607639"/>
                <a:gd name="connsiteY43" fmla="*/ 245639 h 606722"/>
                <a:gd name="connsiteX44" fmla="*/ 607639 w 607639"/>
                <a:gd name="connsiteY44" fmla="*/ 269634 h 606722"/>
                <a:gd name="connsiteX45" fmla="*/ 607639 w 607639"/>
                <a:gd name="connsiteY45" fmla="*/ 337088 h 606722"/>
                <a:gd name="connsiteX46" fmla="*/ 583608 w 607639"/>
                <a:gd name="connsiteY46" fmla="*/ 361083 h 606722"/>
                <a:gd name="connsiteX47" fmla="*/ 559576 w 607639"/>
                <a:gd name="connsiteY47" fmla="*/ 337088 h 606722"/>
                <a:gd name="connsiteX48" fmla="*/ 559576 w 607639"/>
                <a:gd name="connsiteY48" fmla="*/ 327312 h 606722"/>
                <a:gd name="connsiteX49" fmla="*/ 501723 w 607639"/>
                <a:gd name="connsiteY49" fmla="*/ 327312 h 606722"/>
                <a:gd name="connsiteX50" fmla="*/ 460691 w 607639"/>
                <a:gd name="connsiteY50" fmla="*/ 426047 h 606722"/>
                <a:gd name="connsiteX51" fmla="*/ 501634 w 607639"/>
                <a:gd name="connsiteY51" fmla="*/ 467017 h 606722"/>
                <a:gd name="connsiteX52" fmla="*/ 508576 w 607639"/>
                <a:gd name="connsiteY52" fmla="*/ 460085 h 606722"/>
                <a:gd name="connsiteX53" fmla="*/ 542487 w 607639"/>
                <a:gd name="connsiteY53" fmla="*/ 460085 h 606722"/>
                <a:gd name="connsiteX54" fmla="*/ 542487 w 607639"/>
                <a:gd name="connsiteY54" fmla="*/ 493945 h 606722"/>
                <a:gd name="connsiteX55" fmla="*/ 518990 w 607639"/>
                <a:gd name="connsiteY55" fmla="*/ 517496 h 606722"/>
                <a:gd name="connsiteX56" fmla="*/ 494691 w 607639"/>
                <a:gd name="connsiteY56" fmla="*/ 541668 h 606722"/>
                <a:gd name="connsiteX57" fmla="*/ 460780 w 607639"/>
                <a:gd name="connsiteY57" fmla="*/ 541668 h 606722"/>
                <a:gd name="connsiteX58" fmla="*/ 460780 w 607639"/>
                <a:gd name="connsiteY58" fmla="*/ 507809 h 606722"/>
                <a:gd name="connsiteX59" fmla="*/ 467723 w 607639"/>
                <a:gd name="connsiteY59" fmla="*/ 500877 h 606722"/>
                <a:gd name="connsiteX60" fmla="*/ 426691 w 607639"/>
                <a:gd name="connsiteY60" fmla="*/ 459996 h 606722"/>
                <a:gd name="connsiteX61" fmla="*/ 327806 w 607639"/>
                <a:gd name="connsiteY61" fmla="*/ 500966 h 606722"/>
                <a:gd name="connsiteX62" fmla="*/ 327806 w 607639"/>
                <a:gd name="connsiteY62" fmla="*/ 558732 h 606722"/>
                <a:gd name="connsiteX63" fmla="*/ 337597 w 607639"/>
                <a:gd name="connsiteY63" fmla="*/ 558732 h 606722"/>
                <a:gd name="connsiteX64" fmla="*/ 361628 w 607639"/>
                <a:gd name="connsiteY64" fmla="*/ 582727 h 606722"/>
                <a:gd name="connsiteX65" fmla="*/ 337597 w 607639"/>
                <a:gd name="connsiteY65" fmla="*/ 606722 h 606722"/>
                <a:gd name="connsiteX66" fmla="*/ 270042 w 607639"/>
                <a:gd name="connsiteY66" fmla="*/ 606722 h 606722"/>
                <a:gd name="connsiteX67" fmla="*/ 246011 w 607639"/>
                <a:gd name="connsiteY67" fmla="*/ 582727 h 606722"/>
                <a:gd name="connsiteX68" fmla="*/ 270042 w 607639"/>
                <a:gd name="connsiteY68" fmla="*/ 558732 h 606722"/>
                <a:gd name="connsiteX69" fmla="*/ 279833 w 607639"/>
                <a:gd name="connsiteY69" fmla="*/ 558732 h 606722"/>
                <a:gd name="connsiteX70" fmla="*/ 279833 w 607639"/>
                <a:gd name="connsiteY70" fmla="*/ 500966 h 606722"/>
                <a:gd name="connsiteX71" fmla="*/ 180948 w 607639"/>
                <a:gd name="connsiteY71" fmla="*/ 459996 h 606722"/>
                <a:gd name="connsiteX72" fmla="*/ 139916 w 607639"/>
                <a:gd name="connsiteY72" fmla="*/ 500877 h 606722"/>
                <a:gd name="connsiteX73" fmla="*/ 146859 w 607639"/>
                <a:gd name="connsiteY73" fmla="*/ 507809 h 606722"/>
                <a:gd name="connsiteX74" fmla="*/ 146859 w 607639"/>
                <a:gd name="connsiteY74" fmla="*/ 541668 h 606722"/>
                <a:gd name="connsiteX75" fmla="*/ 112859 w 607639"/>
                <a:gd name="connsiteY75" fmla="*/ 541668 h 606722"/>
                <a:gd name="connsiteX76" fmla="*/ 77257 w 607639"/>
                <a:gd name="connsiteY76" fmla="*/ 506120 h 606722"/>
                <a:gd name="connsiteX77" fmla="*/ 68534 w 607639"/>
                <a:gd name="connsiteY77" fmla="*/ 497411 h 606722"/>
                <a:gd name="connsiteX78" fmla="*/ 65063 w 607639"/>
                <a:gd name="connsiteY78" fmla="*/ 493945 h 606722"/>
                <a:gd name="connsiteX79" fmla="*/ 65063 w 607639"/>
                <a:gd name="connsiteY79" fmla="*/ 460085 h 606722"/>
                <a:gd name="connsiteX80" fmla="*/ 99063 w 607639"/>
                <a:gd name="connsiteY80" fmla="*/ 460085 h 606722"/>
                <a:gd name="connsiteX81" fmla="*/ 105916 w 607639"/>
                <a:gd name="connsiteY81" fmla="*/ 467017 h 606722"/>
                <a:gd name="connsiteX82" fmla="*/ 146948 w 607639"/>
                <a:gd name="connsiteY82" fmla="*/ 426047 h 606722"/>
                <a:gd name="connsiteX83" fmla="*/ 105916 w 607639"/>
                <a:gd name="connsiteY83" fmla="*/ 327312 h 606722"/>
                <a:gd name="connsiteX84" fmla="*/ 47974 w 607639"/>
                <a:gd name="connsiteY84" fmla="*/ 327312 h 606722"/>
                <a:gd name="connsiteX85" fmla="*/ 47974 w 607639"/>
                <a:gd name="connsiteY85" fmla="*/ 337088 h 606722"/>
                <a:gd name="connsiteX86" fmla="*/ 24031 w 607639"/>
                <a:gd name="connsiteY86" fmla="*/ 361083 h 606722"/>
                <a:gd name="connsiteX87" fmla="*/ 0 w 607639"/>
                <a:gd name="connsiteY87" fmla="*/ 337088 h 606722"/>
                <a:gd name="connsiteX88" fmla="*/ 0 w 607639"/>
                <a:gd name="connsiteY88" fmla="*/ 269634 h 606722"/>
                <a:gd name="connsiteX89" fmla="*/ 24031 w 607639"/>
                <a:gd name="connsiteY89" fmla="*/ 245639 h 606722"/>
                <a:gd name="connsiteX90" fmla="*/ 47974 w 607639"/>
                <a:gd name="connsiteY90" fmla="*/ 269634 h 606722"/>
                <a:gd name="connsiteX91" fmla="*/ 47974 w 607639"/>
                <a:gd name="connsiteY91" fmla="*/ 279410 h 606722"/>
                <a:gd name="connsiteX92" fmla="*/ 105916 w 607639"/>
                <a:gd name="connsiteY92" fmla="*/ 279410 h 606722"/>
                <a:gd name="connsiteX93" fmla="*/ 146948 w 607639"/>
                <a:gd name="connsiteY93" fmla="*/ 180675 h 606722"/>
                <a:gd name="connsiteX94" fmla="*/ 105916 w 607639"/>
                <a:gd name="connsiteY94" fmla="*/ 139705 h 606722"/>
                <a:gd name="connsiteX95" fmla="*/ 99063 w 607639"/>
                <a:gd name="connsiteY95" fmla="*/ 146637 h 606722"/>
                <a:gd name="connsiteX96" fmla="*/ 65063 w 607639"/>
                <a:gd name="connsiteY96" fmla="*/ 146637 h 606722"/>
                <a:gd name="connsiteX97" fmla="*/ 65063 w 607639"/>
                <a:gd name="connsiteY97" fmla="*/ 112688 h 606722"/>
                <a:gd name="connsiteX98" fmla="*/ 106450 w 607639"/>
                <a:gd name="connsiteY98" fmla="*/ 71452 h 606722"/>
                <a:gd name="connsiteX99" fmla="*/ 112859 w 607639"/>
                <a:gd name="connsiteY99" fmla="*/ 64965 h 606722"/>
                <a:gd name="connsiteX100" fmla="*/ 146859 w 607639"/>
                <a:gd name="connsiteY100" fmla="*/ 64965 h 606722"/>
                <a:gd name="connsiteX101" fmla="*/ 146859 w 607639"/>
                <a:gd name="connsiteY101" fmla="*/ 98913 h 606722"/>
                <a:gd name="connsiteX102" fmla="*/ 139916 w 607639"/>
                <a:gd name="connsiteY102" fmla="*/ 105756 h 606722"/>
                <a:gd name="connsiteX103" fmla="*/ 180948 w 607639"/>
                <a:gd name="connsiteY103" fmla="*/ 146726 h 606722"/>
                <a:gd name="connsiteX104" fmla="*/ 279833 w 607639"/>
                <a:gd name="connsiteY104" fmla="*/ 105756 h 606722"/>
                <a:gd name="connsiteX105" fmla="*/ 279833 w 607639"/>
                <a:gd name="connsiteY105" fmla="*/ 47901 h 606722"/>
                <a:gd name="connsiteX106" fmla="*/ 270042 w 607639"/>
                <a:gd name="connsiteY106" fmla="*/ 47901 h 606722"/>
                <a:gd name="connsiteX107" fmla="*/ 246011 w 607639"/>
                <a:gd name="connsiteY107" fmla="*/ 23995 h 606722"/>
                <a:gd name="connsiteX108" fmla="*/ 270042 w 607639"/>
                <a:gd name="connsiteY108"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607639" h="606722">
                  <a:moveTo>
                    <a:pt x="347041" y="313875"/>
                  </a:moveTo>
                  <a:cubicBezTo>
                    <a:pt x="365085" y="313875"/>
                    <a:pt x="379713" y="328487"/>
                    <a:pt x="379713" y="346512"/>
                  </a:cubicBezTo>
                  <a:cubicBezTo>
                    <a:pt x="379713" y="364537"/>
                    <a:pt x="365085" y="379149"/>
                    <a:pt x="347041" y="379149"/>
                  </a:cubicBezTo>
                  <a:cubicBezTo>
                    <a:pt x="328997" y="379149"/>
                    <a:pt x="314369" y="364537"/>
                    <a:pt x="314369" y="346512"/>
                  </a:cubicBezTo>
                  <a:cubicBezTo>
                    <a:pt x="314369" y="328487"/>
                    <a:pt x="328997" y="313875"/>
                    <a:pt x="347041" y="313875"/>
                  </a:cubicBezTo>
                  <a:close/>
                  <a:moveTo>
                    <a:pt x="260563" y="213037"/>
                  </a:moveTo>
                  <a:cubicBezTo>
                    <a:pt x="289773" y="213037"/>
                    <a:pt x="313452" y="236685"/>
                    <a:pt x="313452" y="265856"/>
                  </a:cubicBezTo>
                  <a:cubicBezTo>
                    <a:pt x="313452" y="295027"/>
                    <a:pt x="289773" y="318675"/>
                    <a:pt x="260563" y="318675"/>
                  </a:cubicBezTo>
                  <a:cubicBezTo>
                    <a:pt x="231353" y="318675"/>
                    <a:pt x="207674" y="295027"/>
                    <a:pt x="207674" y="265856"/>
                  </a:cubicBezTo>
                  <a:cubicBezTo>
                    <a:pt x="207674" y="236685"/>
                    <a:pt x="231353" y="213037"/>
                    <a:pt x="260563" y="213037"/>
                  </a:cubicBezTo>
                  <a:close/>
                  <a:moveTo>
                    <a:pt x="303775" y="152236"/>
                  </a:moveTo>
                  <a:cubicBezTo>
                    <a:pt x="220377" y="152236"/>
                    <a:pt x="152466" y="220045"/>
                    <a:pt x="152466" y="303317"/>
                  </a:cubicBezTo>
                  <a:cubicBezTo>
                    <a:pt x="152466" y="386678"/>
                    <a:pt x="220377" y="454486"/>
                    <a:pt x="303775" y="454486"/>
                  </a:cubicBezTo>
                  <a:cubicBezTo>
                    <a:pt x="387262" y="454486"/>
                    <a:pt x="455173" y="386678"/>
                    <a:pt x="455173" y="303317"/>
                  </a:cubicBezTo>
                  <a:cubicBezTo>
                    <a:pt x="455173" y="220045"/>
                    <a:pt x="387262" y="152236"/>
                    <a:pt x="303775" y="152236"/>
                  </a:cubicBezTo>
                  <a:close/>
                  <a:moveTo>
                    <a:pt x="270042" y="0"/>
                  </a:moveTo>
                  <a:lnTo>
                    <a:pt x="337597" y="0"/>
                  </a:lnTo>
                  <a:cubicBezTo>
                    <a:pt x="350859" y="0"/>
                    <a:pt x="361628" y="10753"/>
                    <a:pt x="361628" y="23995"/>
                  </a:cubicBezTo>
                  <a:cubicBezTo>
                    <a:pt x="361628" y="37237"/>
                    <a:pt x="350859" y="47901"/>
                    <a:pt x="337597" y="47901"/>
                  </a:cubicBezTo>
                  <a:lnTo>
                    <a:pt x="327806" y="47901"/>
                  </a:lnTo>
                  <a:lnTo>
                    <a:pt x="327806" y="105756"/>
                  </a:lnTo>
                  <a:cubicBezTo>
                    <a:pt x="364833" y="110200"/>
                    <a:pt x="398744" y="124864"/>
                    <a:pt x="426691" y="146726"/>
                  </a:cubicBezTo>
                  <a:lnTo>
                    <a:pt x="467723" y="105756"/>
                  </a:lnTo>
                  <a:lnTo>
                    <a:pt x="460780" y="98913"/>
                  </a:lnTo>
                  <a:cubicBezTo>
                    <a:pt x="451435" y="89493"/>
                    <a:pt x="451435" y="74385"/>
                    <a:pt x="460780" y="64965"/>
                  </a:cubicBezTo>
                  <a:cubicBezTo>
                    <a:pt x="470126" y="55633"/>
                    <a:pt x="485346" y="55633"/>
                    <a:pt x="494691" y="64965"/>
                  </a:cubicBezTo>
                  <a:lnTo>
                    <a:pt x="530382" y="100602"/>
                  </a:lnTo>
                  <a:lnTo>
                    <a:pt x="531094" y="101313"/>
                  </a:lnTo>
                  <a:lnTo>
                    <a:pt x="537414" y="107534"/>
                  </a:lnTo>
                  <a:lnTo>
                    <a:pt x="537770" y="107978"/>
                  </a:lnTo>
                  <a:lnTo>
                    <a:pt x="537948" y="108156"/>
                  </a:lnTo>
                  <a:lnTo>
                    <a:pt x="538482" y="108689"/>
                  </a:lnTo>
                  <a:lnTo>
                    <a:pt x="538215" y="108423"/>
                  </a:lnTo>
                  <a:lnTo>
                    <a:pt x="538749" y="108867"/>
                  </a:lnTo>
                  <a:lnTo>
                    <a:pt x="539105" y="109311"/>
                  </a:lnTo>
                  <a:lnTo>
                    <a:pt x="542487" y="112688"/>
                  </a:lnTo>
                  <a:cubicBezTo>
                    <a:pt x="551922" y="122109"/>
                    <a:pt x="551922" y="137217"/>
                    <a:pt x="542487" y="146637"/>
                  </a:cubicBezTo>
                  <a:cubicBezTo>
                    <a:pt x="533142" y="155969"/>
                    <a:pt x="517922" y="155969"/>
                    <a:pt x="508576" y="146637"/>
                  </a:cubicBezTo>
                  <a:lnTo>
                    <a:pt x="501634" y="139705"/>
                  </a:lnTo>
                  <a:lnTo>
                    <a:pt x="460691" y="180675"/>
                  </a:lnTo>
                  <a:cubicBezTo>
                    <a:pt x="482587" y="208491"/>
                    <a:pt x="497272" y="242440"/>
                    <a:pt x="501723" y="279410"/>
                  </a:cubicBezTo>
                  <a:lnTo>
                    <a:pt x="559576" y="279410"/>
                  </a:lnTo>
                  <a:lnTo>
                    <a:pt x="559576" y="269634"/>
                  </a:lnTo>
                  <a:cubicBezTo>
                    <a:pt x="559576" y="256393"/>
                    <a:pt x="570346" y="245639"/>
                    <a:pt x="583608" y="245639"/>
                  </a:cubicBezTo>
                  <a:cubicBezTo>
                    <a:pt x="596869" y="245639"/>
                    <a:pt x="607639" y="256393"/>
                    <a:pt x="607639" y="269634"/>
                  </a:cubicBezTo>
                  <a:lnTo>
                    <a:pt x="607639" y="337088"/>
                  </a:lnTo>
                  <a:cubicBezTo>
                    <a:pt x="607639" y="350329"/>
                    <a:pt x="596869" y="361083"/>
                    <a:pt x="583608" y="361083"/>
                  </a:cubicBezTo>
                  <a:cubicBezTo>
                    <a:pt x="570346" y="361083"/>
                    <a:pt x="559576" y="350329"/>
                    <a:pt x="559576" y="337088"/>
                  </a:cubicBezTo>
                  <a:lnTo>
                    <a:pt x="559576" y="327312"/>
                  </a:lnTo>
                  <a:lnTo>
                    <a:pt x="501723" y="327312"/>
                  </a:lnTo>
                  <a:cubicBezTo>
                    <a:pt x="497272" y="364282"/>
                    <a:pt x="482587" y="398142"/>
                    <a:pt x="460691" y="426047"/>
                  </a:cubicBezTo>
                  <a:lnTo>
                    <a:pt x="501634" y="467017"/>
                  </a:lnTo>
                  <a:lnTo>
                    <a:pt x="508576" y="460085"/>
                  </a:lnTo>
                  <a:cubicBezTo>
                    <a:pt x="517922" y="450753"/>
                    <a:pt x="533142" y="450753"/>
                    <a:pt x="542487" y="460085"/>
                  </a:cubicBezTo>
                  <a:cubicBezTo>
                    <a:pt x="551922" y="469416"/>
                    <a:pt x="551922" y="484613"/>
                    <a:pt x="542487" y="493945"/>
                  </a:cubicBezTo>
                  <a:cubicBezTo>
                    <a:pt x="512759" y="523717"/>
                    <a:pt x="518456" y="518029"/>
                    <a:pt x="518990" y="517496"/>
                  </a:cubicBezTo>
                  <a:cubicBezTo>
                    <a:pt x="518545" y="517940"/>
                    <a:pt x="514272" y="522206"/>
                    <a:pt x="494691" y="541668"/>
                  </a:cubicBezTo>
                  <a:cubicBezTo>
                    <a:pt x="485346" y="551089"/>
                    <a:pt x="470126" y="551089"/>
                    <a:pt x="460780" y="541668"/>
                  </a:cubicBezTo>
                  <a:cubicBezTo>
                    <a:pt x="451435" y="532337"/>
                    <a:pt x="451435" y="517140"/>
                    <a:pt x="460780" y="507809"/>
                  </a:cubicBezTo>
                  <a:lnTo>
                    <a:pt x="467723" y="500877"/>
                  </a:lnTo>
                  <a:lnTo>
                    <a:pt x="426691" y="459996"/>
                  </a:lnTo>
                  <a:cubicBezTo>
                    <a:pt x="398744" y="481858"/>
                    <a:pt x="364833" y="496522"/>
                    <a:pt x="327806" y="500966"/>
                  </a:cubicBezTo>
                  <a:lnTo>
                    <a:pt x="327806" y="558732"/>
                  </a:lnTo>
                  <a:lnTo>
                    <a:pt x="337597" y="558732"/>
                  </a:lnTo>
                  <a:cubicBezTo>
                    <a:pt x="350859" y="558732"/>
                    <a:pt x="361628" y="569485"/>
                    <a:pt x="361628" y="582727"/>
                  </a:cubicBezTo>
                  <a:cubicBezTo>
                    <a:pt x="361628" y="595969"/>
                    <a:pt x="350859" y="606722"/>
                    <a:pt x="337597" y="606722"/>
                  </a:cubicBezTo>
                  <a:lnTo>
                    <a:pt x="270042" y="606722"/>
                  </a:lnTo>
                  <a:cubicBezTo>
                    <a:pt x="256780" y="606722"/>
                    <a:pt x="246011" y="595969"/>
                    <a:pt x="246011" y="582727"/>
                  </a:cubicBezTo>
                  <a:cubicBezTo>
                    <a:pt x="246011" y="569485"/>
                    <a:pt x="256780" y="558732"/>
                    <a:pt x="270042" y="558732"/>
                  </a:cubicBezTo>
                  <a:lnTo>
                    <a:pt x="279833" y="558732"/>
                  </a:lnTo>
                  <a:lnTo>
                    <a:pt x="279833" y="500966"/>
                  </a:lnTo>
                  <a:cubicBezTo>
                    <a:pt x="242806" y="496522"/>
                    <a:pt x="208806" y="481858"/>
                    <a:pt x="180948" y="459996"/>
                  </a:cubicBezTo>
                  <a:lnTo>
                    <a:pt x="139916" y="500877"/>
                  </a:lnTo>
                  <a:lnTo>
                    <a:pt x="146859" y="507809"/>
                  </a:lnTo>
                  <a:cubicBezTo>
                    <a:pt x="156204" y="517140"/>
                    <a:pt x="156204" y="532337"/>
                    <a:pt x="146859" y="541668"/>
                  </a:cubicBezTo>
                  <a:cubicBezTo>
                    <a:pt x="137424" y="551089"/>
                    <a:pt x="122293" y="551089"/>
                    <a:pt x="112859" y="541668"/>
                  </a:cubicBezTo>
                  <a:lnTo>
                    <a:pt x="77257" y="506120"/>
                  </a:lnTo>
                  <a:lnTo>
                    <a:pt x="68534" y="497411"/>
                  </a:lnTo>
                  <a:lnTo>
                    <a:pt x="65063" y="493945"/>
                  </a:lnTo>
                  <a:cubicBezTo>
                    <a:pt x="55717" y="484613"/>
                    <a:pt x="55717" y="469416"/>
                    <a:pt x="65063" y="460085"/>
                  </a:cubicBezTo>
                  <a:cubicBezTo>
                    <a:pt x="74497" y="450753"/>
                    <a:pt x="89628" y="450753"/>
                    <a:pt x="99063" y="460085"/>
                  </a:cubicBezTo>
                  <a:lnTo>
                    <a:pt x="105916" y="467017"/>
                  </a:lnTo>
                  <a:lnTo>
                    <a:pt x="146948" y="426047"/>
                  </a:lnTo>
                  <a:cubicBezTo>
                    <a:pt x="125052" y="398142"/>
                    <a:pt x="110367" y="364282"/>
                    <a:pt x="105916" y="327312"/>
                  </a:cubicBezTo>
                  <a:lnTo>
                    <a:pt x="47974" y="327312"/>
                  </a:lnTo>
                  <a:lnTo>
                    <a:pt x="47974" y="337088"/>
                  </a:lnTo>
                  <a:cubicBezTo>
                    <a:pt x="47974" y="350329"/>
                    <a:pt x="37293" y="361083"/>
                    <a:pt x="24031" y="361083"/>
                  </a:cubicBezTo>
                  <a:cubicBezTo>
                    <a:pt x="10770" y="361083"/>
                    <a:pt x="0" y="350329"/>
                    <a:pt x="0" y="337088"/>
                  </a:cubicBezTo>
                  <a:lnTo>
                    <a:pt x="0" y="269634"/>
                  </a:lnTo>
                  <a:cubicBezTo>
                    <a:pt x="0" y="256393"/>
                    <a:pt x="10770" y="245639"/>
                    <a:pt x="24031" y="245639"/>
                  </a:cubicBezTo>
                  <a:cubicBezTo>
                    <a:pt x="37293" y="245639"/>
                    <a:pt x="47974" y="256393"/>
                    <a:pt x="47974" y="269634"/>
                  </a:cubicBezTo>
                  <a:lnTo>
                    <a:pt x="47974" y="279410"/>
                  </a:lnTo>
                  <a:lnTo>
                    <a:pt x="105916" y="279410"/>
                  </a:lnTo>
                  <a:cubicBezTo>
                    <a:pt x="110367" y="242440"/>
                    <a:pt x="125052" y="208491"/>
                    <a:pt x="146948" y="180675"/>
                  </a:cubicBezTo>
                  <a:lnTo>
                    <a:pt x="105916" y="139705"/>
                  </a:lnTo>
                  <a:lnTo>
                    <a:pt x="99063" y="146637"/>
                  </a:lnTo>
                  <a:cubicBezTo>
                    <a:pt x="89628" y="155969"/>
                    <a:pt x="74497" y="155969"/>
                    <a:pt x="65063" y="146637"/>
                  </a:cubicBezTo>
                  <a:cubicBezTo>
                    <a:pt x="55717" y="137217"/>
                    <a:pt x="55717" y="122109"/>
                    <a:pt x="65063" y="112688"/>
                  </a:cubicBezTo>
                  <a:lnTo>
                    <a:pt x="106450" y="71452"/>
                  </a:lnTo>
                  <a:lnTo>
                    <a:pt x="112859" y="64965"/>
                  </a:lnTo>
                  <a:cubicBezTo>
                    <a:pt x="122293" y="55633"/>
                    <a:pt x="137424" y="55633"/>
                    <a:pt x="146859" y="64965"/>
                  </a:cubicBezTo>
                  <a:cubicBezTo>
                    <a:pt x="156204" y="74385"/>
                    <a:pt x="156204" y="89493"/>
                    <a:pt x="146859" y="98913"/>
                  </a:cubicBezTo>
                  <a:lnTo>
                    <a:pt x="139916" y="105756"/>
                  </a:lnTo>
                  <a:lnTo>
                    <a:pt x="180948" y="146726"/>
                  </a:lnTo>
                  <a:cubicBezTo>
                    <a:pt x="208806" y="124864"/>
                    <a:pt x="242806" y="110200"/>
                    <a:pt x="279833" y="105756"/>
                  </a:cubicBezTo>
                  <a:lnTo>
                    <a:pt x="279833" y="47901"/>
                  </a:lnTo>
                  <a:lnTo>
                    <a:pt x="270042" y="47901"/>
                  </a:lnTo>
                  <a:cubicBezTo>
                    <a:pt x="256780" y="47901"/>
                    <a:pt x="246011" y="37237"/>
                    <a:pt x="246011" y="23995"/>
                  </a:cubicBezTo>
                  <a:cubicBezTo>
                    <a:pt x="246011" y="10753"/>
                    <a:pt x="256780" y="0"/>
                    <a:pt x="270042"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40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cs typeface="+mn-cs"/>
              </a:endParaRPr>
            </a:p>
          </p:txBody>
        </p:sp>
      </p:grpSp>
      <p:sp>
        <p:nvSpPr>
          <p:cNvPr id="4" name="日期占位符 3"/>
          <p:cNvSpPr>
            <a:spLocks noGrp="1"/>
          </p:cNvSpPr>
          <p:nvPr>
            <p:ph type="dt" sz="half" idx="12"/>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7" name="灯片编号占位符 6"/>
          <p:cNvSpPr>
            <a:spLocks noGrp="1"/>
          </p:cNvSpPr>
          <p:nvPr>
            <p:ph type="sldNum" sz="quarter" idx="14"/>
          </p:nvPr>
        </p:nvSpPr>
        <p:spPr/>
        <p:txBody>
          <a:bodyPr/>
          <a:lstStyle/>
          <a:p>
            <a:fld id="{C79ECAFE-A460-4E13-ABCB-32CAE6136244}" type="slidenum">
              <a:rPr lang="zh-CN" altLang="en-US" smtClean="0"/>
              <a:t>‹#›</a:t>
            </a:fld>
            <a:endParaRPr lang="zh-CN" altLang="en-US" dirty="0"/>
          </a:p>
        </p:txBody>
      </p:sp>
      <p:cxnSp>
        <p:nvCxnSpPr>
          <p:cNvPr id="12" name="直接连接符 11"/>
          <p:cNvCxnSpPr/>
          <p:nvPr userDrawn="1"/>
        </p:nvCxnSpPr>
        <p:spPr>
          <a:xfrm>
            <a:off x="650931" y="852684"/>
            <a:ext cx="1086796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13" name="图片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136962" y="292375"/>
            <a:ext cx="1375700" cy="437285"/>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8.xml"/><Relationship Id="rId1"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69869" y="1"/>
            <a:ext cx="10849030" cy="749299"/>
          </a:xfrm>
          <a:prstGeom prst="rect">
            <a:avLst/>
          </a:prstGeom>
        </p:spPr>
        <p:txBody>
          <a:bodyPr vert="horz" lIns="0" tIns="0" rIns="0" bIns="0" rtlCol="0" anchor="b" anchorCtr="0">
            <a:noAutofit/>
          </a:bodyPr>
          <a:lstStyle/>
          <a:p>
            <a:r>
              <a:rPr lang="zh-CN" altLang="en-US" dirty="0"/>
              <a:t>单击此处编辑母版标题样式</a:t>
            </a:r>
          </a:p>
        </p:txBody>
      </p:sp>
      <p:sp>
        <p:nvSpPr>
          <p:cNvPr id="3" name="文本占位符 2"/>
          <p:cNvSpPr>
            <a:spLocks noGrp="1"/>
          </p:cNvSpPr>
          <p:nvPr>
            <p:ph type="body" idx="1"/>
          </p:nvPr>
        </p:nvSpPr>
        <p:spPr>
          <a:xfrm>
            <a:off x="669869" y="850901"/>
            <a:ext cx="10849031" cy="5283200"/>
          </a:xfrm>
          <a:prstGeom prst="rect">
            <a:avLst/>
          </a:prstGeom>
        </p:spPr>
        <p:txBody>
          <a:bodyPr vert="horz" lIns="91440" tIns="45720" rIns="91440" bIns="45720" rtlCol="0">
            <a:noAutofit/>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5" name="日期占位符 3"/>
          <p:cNvSpPr>
            <a:spLocks noGrp="1"/>
          </p:cNvSpPr>
          <p:nvPr>
            <p:ph type="dt" sz="half" idx="2"/>
          </p:nvPr>
        </p:nvSpPr>
        <p:spPr>
          <a:xfrm>
            <a:off x="660400" y="6235702"/>
            <a:ext cx="3342640" cy="365125"/>
          </a:xfrm>
          <a:prstGeom prst="rect">
            <a:avLst/>
          </a:prstGeom>
        </p:spPr>
        <p:txBody>
          <a:bodyPr vert="horz" lIns="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defRPr sz="1400" spc="100" baseline="0">
                <a:solidFill>
                  <a:schemeClr val="tx1">
                    <a:tint val="75000"/>
                  </a:schemeClr>
                </a:solidFill>
              </a:defRPr>
            </a:lvl1pPr>
          </a:lstStyle>
          <a:p>
            <a:r>
              <a:rPr lang="zh-CN" altLang="en-US" i="1" spc="300" dirty="0">
                <a:solidFill>
                  <a:schemeClr val="accent1"/>
                </a:solidFill>
                <a:latin typeface="+mn-ea"/>
              </a:rPr>
              <a:t>止于至善</a:t>
            </a:r>
            <a:endParaRPr lang="zh-CN" altLang="en-US" spc="300" dirty="0">
              <a:solidFill>
                <a:schemeClr val="bg1">
                  <a:lumMod val="75000"/>
                </a:schemeClr>
              </a:solidFill>
            </a:endParaRPr>
          </a:p>
        </p:txBody>
      </p:sp>
      <p:sp>
        <p:nvSpPr>
          <p:cNvPr id="16" name="页脚占位符 4"/>
          <p:cNvSpPr>
            <a:spLocks noGrp="1"/>
          </p:cNvSpPr>
          <p:nvPr>
            <p:ph type="ftr" sz="quarter" idx="3"/>
          </p:nvPr>
        </p:nvSpPr>
        <p:spPr>
          <a:xfrm>
            <a:off x="4622800" y="6235702"/>
            <a:ext cx="2946400" cy="365125"/>
          </a:xfrm>
          <a:prstGeom prst="rect">
            <a:avLst/>
          </a:prstGeom>
        </p:spPr>
        <p:txBody>
          <a:bodyPr vert="horz" lIns="91440" tIns="45720" rIns="91440" bIns="45720" rtlCol="0" anchor="ctr"/>
          <a:lstStyle>
            <a:lvl1pPr algn="ctr">
              <a:defRPr sz="1400" i="0" spc="300" baseline="0">
                <a:solidFill>
                  <a:schemeClr val="accent1"/>
                </a:solidFill>
              </a:defRPr>
            </a:lvl1pPr>
          </a:lstStyle>
          <a:p>
            <a:pPr>
              <a:defRPr/>
            </a:pPr>
            <a:endParaRPr lang="zh-CN" altLang="en-US" dirty="0"/>
          </a:p>
        </p:txBody>
      </p:sp>
      <p:sp>
        <p:nvSpPr>
          <p:cNvPr id="4" name="灯片编号占位符 3"/>
          <p:cNvSpPr>
            <a:spLocks noGrp="1"/>
          </p:cNvSpPr>
          <p:nvPr>
            <p:ph type="sldNum" sz="quarter" idx="4"/>
          </p:nvPr>
        </p:nvSpPr>
        <p:spPr>
          <a:xfrm>
            <a:off x="8775700" y="6235702"/>
            <a:ext cx="2743200" cy="365125"/>
          </a:xfrm>
          <a:prstGeom prst="rect">
            <a:avLst/>
          </a:prstGeom>
        </p:spPr>
        <p:txBody>
          <a:bodyPr vert="horz" lIns="91440" tIns="45720" rIns="0" bIns="45720" rtlCol="0" anchor="ctr"/>
          <a:lstStyle>
            <a:lvl1pPr algn="r">
              <a:defRPr sz="1400">
                <a:solidFill>
                  <a:schemeClr val="bg1">
                    <a:lumMod val="75000"/>
                  </a:schemeClr>
                </a:solidFill>
              </a:defRPr>
            </a:lvl1pPr>
          </a:lstStyle>
          <a:p>
            <a:fld id="{C79ECAFE-A460-4E13-ABCB-32CAE6136244}" type="slidenum">
              <a:rPr lang="zh-CN" altLang="en-US" smtClean="0"/>
              <a:t>‹#›</a:t>
            </a:fld>
            <a:endParaRPr lang="zh-CN" alt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hf hdr="0" ft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228600" indent="-228600" algn="l" defTabSz="914400" rtl="0" eaLnBrk="1" latinLnBrk="0" hangingPunct="1">
        <a:lnSpc>
          <a:spcPct val="130000"/>
        </a:lnSpc>
        <a:spcBef>
          <a:spcPts val="1000"/>
        </a:spcBef>
        <a:buFont typeface="Arial" panose="020B0604020202020204" pitchFamily="34" charset="0"/>
        <a:buChar char="•"/>
        <a:defRPr sz="2000" b="0" kern="1200">
          <a:solidFill>
            <a:schemeClr val="tx1"/>
          </a:solidFill>
          <a:latin typeface="+mn-lt"/>
          <a:ea typeface="+mn-ea"/>
          <a:cs typeface="+mn-cs"/>
        </a:defRPr>
      </a:lvl1pPr>
      <a:lvl2pPr marL="685800" indent="-228600" algn="l" defTabSz="914400" rtl="0" eaLnBrk="1" latinLnBrk="0" hangingPunct="1">
        <a:lnSpc>
          <a:spcPct val="130000"/>
        </a:lnSpc>
        <a:spcBef>
          <a:spcPts val="500"/>
        </a:spcBef>
        <a:buFont typeface="Arial" panose="020B0604020202020204" pitchFamily="34" charset="0"/>
        <a:buChar char="•"/>
        <a:defRPr sz="1800" b="0" kern="1200">
          <a:solidFill>
            <a:schemeClr val="tx1"/>
          </a:solidFill>
          <a:latin typeface="+mn-lt"/>
          <a:ea typeface="+mn-ea"/>
          <a:cs typeface="+mn-cs"/>
        </a:defRPr>
      </a:lvl2pPr>
      <a:lvl3pPr marL="1143000" indent="-228600" algn="l" defTabSz="914400" rtl="0" eaLnBrk="1" latinLnBrk="0" hangingPunct="1">
        <a:lnSpc>
          <a:spcPct val="130000"/>
        </a:lnSpc>
        <a:spcBef>
          <a:spcPts val="500"/>
        </a:spcBef>
        <a:buFont typeface="Arial" panose="020B0604020202020204" pitchFamily="34" charset="0"/>
        <a:buChar char="•"/>
        <a:defRPr sz="1600" b="0" kern="1200">
          <a:solidFill>
            <a:schemeClr val="tx1"/>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6" r:id="rId1"/>
    <p:sldLayoutId id="2147483667"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8.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7" Type="http://schemas.openxmlformats.org/officeDocument/2006/relationships/image" Target="../media/image31.png"/><Relationship Id="rId2" Type="http://schemas.openxmlformats.org/officeDocument/2006/relationships/slideLayout" Target="../slideLayouts/slideLayout8.xml"/><Relationship Id="rId1" Type="http://schemas.openxmlformats.org/officeDocument/2006/relationships/tags" Target="../tags/tag6.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hyperlink" Target="http://www.barradeau.com/nicoptere/dump/materials.html" TargetMode="Externa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8.xml"/><Relationship Id="rId1" Type="http://schemas.openxmlformats.org/officeDocument/2006/relationships/tags" Target="../tags/tag9.xml"/><Relationship Id="rId5" Type="http://schemas.openxmlformats.org/officeDocument/2006/relationships/image" Target="../media/image35.png"/><Relationship Id="rId4" Type="http://schemas.openxmlformats.org/officeDocument/2006/relationships/image" Target="../media/image34.png"/></Relationships>
</file>

<file path=ppt/slides/_rels/slide1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4.xml"/><Relationship Id="rId1" Type="http://schemas.openxmlformats.org/officeDocument/2006/relationships/slideLayout" Target="../slideLayouts/slideLayout8.xml"/><Relationship Id="rId5" Type="http://schemas.openxmlformats.org/officeDocument/2006/relationships/image" Target="../media/image38.png"/><Relationship Id="rId4" Type="http://schemas.openxmlformats.org/officeDocument/2006/relationships/image" Target="../media/image37.png"/></Relationships>
</file>

<file path=ppt/slides/_rels/slide1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8.xml"/><Relationship Id="rId7" Type="http://schemas.openxmlformats.org/officeDocument/2006/relationships/image" Target="../media/image12.jpeg"/><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image" Target="../media/image11.jpeg"/><Relationship Id="rId5" Type="http://schemas.openxmlformats.org/officeDocument/2006/relationships/image" Target="../media/image10.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hyperlink" Target="https://learnopengl.com/code_viewer_gh.php?code=includes/learnopengl/camera.h" TargetMode="External"/><Relationship Id="rId2" Type="http://schemas.openxmlformats.org/officeDocument/2006/relationships/notesSlide" Target="../notesSlides/notesSlide5.xml"/><Relationship Id="rId1" Type="http://schemas.openxmlformats.org/officeDocument/2006/relationships/slideLayout" Target="../slideLayouts/slideLayout8.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hyperlink" Target="https://learnopengl.com/code_viewer_gh.php?code=includes/learnopengl/camera.h" TargetMode="External"/><Relationship Id="rId2" Type="http://schemas.openxmlformats.org/officeDocument/2006/relationships/notesSlide" Target="../notesSlides/notesSlide6.xml"/><Relationship Id="rId1" Type="http://schemas.openxmlformats.org/officeDocument/2006/relationships/slideLayout" Target="../slideLayouts/slideLayout8.xml"/><Relationship Id="rId5" Type="http://schemas.openxmlformats.org/officeDocument/2006/relationships/image" Target="../media/image18.png"/><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7" Type="http://schemas.openxmlformats.org/officeDocument/2006/relationships/image" Target="../media/image21.png"/><Relationship Id="rId2" Type="http://schemas.openxmlformats.org/officeDocument/2006/relationships/slideLayout" Target="../slideLayouts/slideLayout8.xml"/><Relationship Id="rId1" Type="http://schemas.openxmlformats.org/officeDocument/2006/relationships/tags" Target="../tags/tag4.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hyperlink" Target="https://learnopengl.com/code_viewer_gh.php?code=includes/learnopengl/camera.h"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s://learnopengl.com/code_viewer_gh.php?code=includes/learnopengl/camera.h" TargetMode="External"/><Relationship Id="rId2" Type="http://schemas.openxmlformats.org/officeDocument/2006/relationships/notesSlide" Target="../notesSlides/notesSlide8.xml"/><Relationship Id="rId1" Type="http://schemas.openxmlformats.org/officeDocument/2006/relationships/slideLayout" Target="../slideLayouts/slideLayout8.xml"/><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8.xml"/><Relationship Id="rId1" Type="http://schemas.openxmlformats.org/officeDocument/2006/relationships/tags" Target="../tags/tag5.xml"/><Relationship Id="rId5" Type="http://schemas.openxmlformats.org/officeDocument/2006/relationships/image" Target="../media/image24.png"/><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a:xfrm>
            <a:off x="545583" y="2600370"/>
            <a:ext cx="7831392" cy="1036168"/>
          </a:xfrm>
        </p:spPr>
        <p:txBody>
          <a:bodyPr/>
          <a:lstStyle/>
          <a:p>
            <a:r>
              <a:rPr sz="4800" dirty="0" err="1">
                <a:ea typeface="+mn-ea"/>
                <a:cs typeface="+mn-ea"/>
              </a:rPr>
              <a:t>场景漫游</a:t>
            </a:r>
            <a:r>
              <a:rPr lang="en-US" sz="4800" dirty="0" err="1">
                <a:ea typeface="+mn-ea"/>
                <a:cs typeface="+mn-ea"/>
              </a:rPr>
              <a:t>&amp;</a:t>
            </a:r>
            <a:r>
              <a:rPr sz="4800" dirty="0" err="1">
                <a:ea typeface="+mn-ea"/>
                <a:cs typeface="+mn-ea"/>
              </a:rPr>
              <a:t>明暗处理</a:t>
            </a:r>
            <a:endParaRPr sz="4800" dirty="0">
              <a:ea typeface="+mn-ea"/>
              <a:cs typeface="+mn-ea"/>
            </a:endParaRPr>
          </a:p>
        </p:txBody>
      </p:sp>
      <p:sp>
        <p:nvSpPr>
          <p:cNvPr id="4" name="文本占位符 3"/>
          <p:cNvSpPr>
            <a:spLocks noGrp="1"/>
          </p:cNvSpPr>
          <p:nvPr>
            <p:ph type="body" sz="quarter" idx="11"/>
          </p:nvPr>
        </p:nvSpPr>
        <p:spPr>
          <a:xfrm>
            <a:off x="545583" y="1721530"/>
            <a:ext cx="5798382" cy="878840"/>
          </a:xfrm>
        </p:spPr>
        <p:txBody>
          <a:bodyPr/>
          <a:lstStyle/>
          <a:p>
            <a:r>
              <a:rPr lang="en-US" altLang="zh-CN" dirty="0">
                <a:ea typeface="+mn-ea"/>
                <a:cs typeface="+mn-ea"/>
              </a:rPr>
              <a:t>OpenGL</a:t>
            </a:r>
          </a:p>
        </p:txBody>
      </p:sp>
      <p:sp>
        <p:nvSpPr>
          <p:cNvPr id="2" name="日期占位符 1"/>
          <p:cNvSpPr>
            <a:spLocks noGrp="1"/>
          </p:cNvSpPr>
          <p:nvPr>
            <p:ph type="dt" sz="half" idx="16"/>
          </p:nvPr>
        </p:nvSpPr>
        <p:spPr/>
        <p:txBody>
          <a:bodyPr/>
          <a:lstStyle/>
          <a:p>
            <a:r>
              <a:rPr lang="zh-CN" altLang="en-US" i="1" spc="300" dirty="0">
                <a:solidFill>
                  <a:schemeClr val="accent1"/>
                </a:solidFill>
                <a:latin typeface="+mn-ea"/>
              </a:rPr>
              <a:t>止于至善</a:t>
            </a:r>
            <a:endParaRPr lang="zh-CN" altLang="en-US" spc="300" dirty="0">
              <a:solidFill>
                <a:schemeClr val="bg1">
                  <a:lumMod val="75000"/>
                </a:schemeClr>
              </a:solidFill>
            </a:endParaRPr>
          </a:p>
        </p:txBody>
      </p:sp>
      <p:sp>
        <p:nvSpPr>
          <p:cNvPr id="14" name="矩形 13"/>
          <p:cNvSpPr/>
          <p:nvPr/>
        </p:nvSpPr>
        <p:spPr>
          <a:xfrm>
            <a:off x="667503" y="4139114"/>
            <a:ext cx="3680976" cy="706755"/>
          </a:xfrm>
          <a:prstGeom prst="rect">
            <a:avLst/>
          </a:prstGeom>
        </p:spPr>
        <p:txBody>
          <a:bodyPr wrap="square" lIns="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000" i="0" u="none" strike="noStrike" kern="1200" cap="none" spc="0" normalizeH="0" baseline="0" noProof="0" dirty="0">
                <a:ln>
                  <a:noFill/>
                </a:ln>
                <a:solidFill>
                  <a:schemeClr val="accent1"/>
                </a:solidFill>
                <a:effectLst/>
                <a:uLnTx/>
                <a:uFillTx/>
                <a:latin typeface="Arial" panose="020B0604020202020204"/>
                <a:cs typeface="+mn-ea"/>
              </a:rPr>
              <a:t> </a:t>
            </a:r>
            <a:endParaRPr kumimoji="0" lang="zh-CN" altLang="en-US" sz="2000" i="0" u="none" strike="noStrike" kern="1200" cap="none" spc="0" normalizeH="0" baseline="0" noProof="0" dirty="0">
              <a:ln>
                <a:noFill/>
              </a:ln>
              <a:solidFill>
                <a:schemeClr val="accent1"/>
              </a:solidFill>
              <a:effectLst/>
              <a:uLnTx/>
              <a:uFillTx/>
              <a:latin typeface="Arial" panose="020B0604020202020204"/>
              <a:cs typeface="+mn-ea"/>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000" i="0" u="none" strike="noStrike" kern="1200" cap="none" spc="0" normalizeH="0" baseline="0" noProof="0" dirty="0">
                <a:ln>
                  <a:noFill/>
                </a:ln>
                <a:solidFill>
                  <a:schemeClr val="accent1"/>
                </a:solidFill>
                <a:effectLst/>
                <a:uLnTx/>
                <a:uFillTx/>
                <a:latin typeface="Arial" panose="020B0604020202020204"/>
                <a:cs typeface="+mn-ea"/>
              </a:rPr>
              <a:t>汇报日期：</a:t>
            </a:r>
            <a:r>
              <a:rPr lang="en-US" altLang="zh-CN" sz="2000" dirty="0">
                <a:solidFill>
                  <a:schemeClr val="accent1"/>
                </a:solidFill>
                <a:latin typeface="Arial" panose="020B0604020202020204"/>
                <a:cs typeface="+mn-ea"/>
              </a:rPr>
              <a:t>2023</a:t>
            </a:r>
            <a:r>
              <a:rPr kumimoji="0" lang="en-US" altLang="zh-CN" sz="2000" i="0" u="none" strike="noStrike" kern="1200" cap="none" spc="0" normalizeH="0" baseline="0" noProof="0" dirty="0">
                <a:ln>
                  <a:noFill/>
                </a:ln>
                <a:solidFill>
                  <a:schemeClr val="accent1"/>
                </a:solidFill>
                <a:effectLst/>
                <a:uLnTx/>
                <a:uFillTx/>
                <a:latin typeface="Arial" panose="020B0604020202020204"/>
                <a:cs typeface="+mn-ea"/>
              </a:rPr>
              <a:t>/12/8</a:t>
            </a:r>
            <a:endParaRPr kumimoji="0" lang="zh-CN" altLang="en-US" sz="2000" i="0" u="none" strike="noStrike" kern="1200" cap="none" spc="0" normalizeH="0" baseline="0" noProof="0" dirty="0">
              <a:ln>
                <a:noFill/>
              </a:ln>
              <a:solidFill>
                <a:schemeClr val="accent1"/>
              </a:solidFill>
              <a:effectLst/>
              <a:uLnTx/>
              <a:uFillTx/>
              <a:latin typeface="Arial" panose="020B0604020202020204"/>
              <a:cs typeface="+mn-ea"/>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a:xfrm>
            <a:off x="1216933" y="347251"/>
            <a:ext cx="8920029" cy="399415"/>
          </a:xfrm>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solidFill>
                  <a:srgbClr val="445437"/>
                </a:solidFill>
                <a:latin typeface="微软雅黑" panose="020B0503020204020204" charset="-122"/>
                <a:ea typeface="微软雅黑" panose="020B0503020204020204" charset="-122"/>
                <a:cs typeface="+mn-ea"/>
                <a:sym typeface="+mn-ea"/>
              </a:rPr>
              <a:t>明暗处理</a:t>
            </a:r>
            <a:endParaRPr lang="en-US" altLang="zh-CN" dirty="0">
              <a:ea typeface="+mn-ea"/>
              <a:cs typeface="+mn-ea"/>
            </a:endParaRPr>
          </a:p>
        </p:txBody>
      </p:sp>
      <p:sp>
        <p:nvSpPr>
          <p:cNvPr id="2" name="日期占位符 1"/>
          <p:cNvSpPr>
            <a:spLocks noGrp="1"/>
          </p:cNvSpPr>
          <p:nvPr>
            <p:ph type="dt" sz="half" idx="14"/>
          </p:nvPr>
        </p:nvSpPr>
        <p:spPr>
          <a:xfrm>
            <a:off x="660400" y="6235702"/>
            <a:ext cx="3342640" cy="365125"/>
          </a:xfrm>
        </p:spPr>
        <p:txBody>
          <a:bodyPr/>
          <a:lstStyle/>
          <a:p>
            <a:r>
              <a:rPr lang="zh-CN" altLang="en-US" i="1" spc="300">
                <a:solidFill>
                  <a:schemeClr val="accent1"/>
                </a:solidFill>
                <a:latin typeface="+mn-ea"/>
                <a:cs typeface="+mn-ea"/>
              </a:rPr>
              <a:t>止于至善</a:t>
            </a:r>
            <a:endParaRPr lang="zh-CN" altLang="en-US" spc="300" dirty="0">
              <a:solidFill>
                <a:schemeClr val="bg1">
                  <a:lumMod val="75000"/>
                </a:schemeClr>
              </a:solidFill>
              <a:cs typeface="+mn-ea"/>
            </a:endParaRPr>
          </a:p>
        </p:txBody>
      </p:sp>
      <p:sp>
        <p:nvSpPr>
          <p:cNvPr id="3" name="灯片编号占位符 2"/>
          <p:cNvSpPr>
            <a:spLocks noGrp="1"/>
          </p:cNvSpPr>
          <p:nvPr>
            <p:ph type="sldNum" sz="quarter" idx="16"/>
          </p:nvPr>
        </p:nvSpPr>
        <p:spPr/>
        <p:txBody>
          <a:bodyPr/>
          <a:lstStyle/>
          <a:p>
            <a:fld id="{C79ECAFE-A460-4E13-ABCB-32CAE6136244}" type="slidenum">
              <a:rPr lang="zh-CN" altLang="en-US" smtClean="0"/>
              <a:t>10</a:t>
            </a:fld>
            <a:endParaRPr lang="zh-CN" altLang="en-US" dirty="0"/>
          </a:p>
        </p:txBody>
      </p:sp>
      <p:sp>
        <p:nvSpPr>
          <p:cNvPr id="55" name="文本框 54"/>
          <p:cNvSpPr txBox="1"/>
          <p:nvPr/>
        </p:nvSpPr>
        <p:spPr>
          <a:xfrm>
            <a:off x="660400" y="959994"/>
            <a:ext cx="3706727" cy="525657"/>
          </a:xfrm>
          <a:prstGeom prst="rect">
            <a:avLst/>
          </a:prstGeom>
          <a:noFill/>
        </p:spPr>
        <p:txBody>
          <a:bodyPr wrap="square" lIns="0" rIns="0" rtlCol="0">
            <a:spAutoFit/>
          </a:bodyPr>
          <a:lstStyle/>
          <a:p>
            <a:pPr marL="342900" lvl="0" indent="-342900">
              <a:lnSpc>
                <a:spcPct val="130000"/>
              </a:lnSpc>
              <a:buFont typeface="Wingdings" panose="05000000000000000000" pitchFamily="2" charset="2"/>
              <a:buChar char="ü"/>
              <a:defRPr/>
            </a:pPr>
            <a:r>
              <a:rPr lang="zh-CN" altLang="en-US" sz="2400" b="1" dirty="0">
                <a:solidFill>
                  <a:schemeClr val="accent6">
                    <a:lumMod val="50000"/>
                  </a:schemeClr>
                </a:solidFill>
                <a:latin typeface="微软雅黑" panose="020B0503020204020204" charset="-122"/>
                <a:ea typeface="微软雅黑" panose="020B0503020204020204" charset="-122"/>
              </a:rPr>
              <a:t>记录顶点法向量</a:t>
            </a:r>
            <a:endParaRPr lang="zh-CN" altLang="zh-CN" sz="2400" b="1" dirty="0">
              <a:solidFill>
                <a:schemeClr val="accent6">
                  <a:lumMod val="50000"/>
                </a:schemeClr>
              </a:solidFill>
              <a:latin typeface="微软雅黑" panose="020B0503020204020204" charset="-122"/>
              <a:ea typeface="微软雅黑" panose="020B0503020204020204" charset="-122"/>
            </a:endParaRPr>
          </a:p>
        </p:txBody>
      </p:sp>
      <p:pic>
        <p:nvPicPr>
          <p:cNvPr id="9" name="图片 8">
            <a:extLst>
              <a:ext uri="{FF2B5EF4-FFF2-40B4-BE49-F238E27FC236}">
                <a16:creationId xmlns:a16="http://schemas.microsoft.com/office/drawing/2014/main" id="{0A1C8276-7E47-4961-CD0E-ED3DC361FD97}"/>
              </a:ext>
            </a:extLst>
          </p:cNvPr>
          <p:cNvPicPr>
            <a:picLocks noChangeAspect="1"/>
          </p:cNvPicPr>
          <p:nvPr/>
        </p:nvPicPr>
        <p:blipFill>
          <a:blip r:embed="rId3"/>
          <a:stretch>
            <a:fillRect/>
          </a:stretch>
        </p:blipFill>
        <p:spPr>
          <a:xfrm>
            <a:off x="2513763" y="1526828"/>
            <a:ext cx="5517358" cy="586791"/>
          </a:xfrm>
          <a:prstGeom prst="rect">
            <a:avLst/>
          </a:prstGeom>
          <a:ln>
            <a:noFill/>
          </a:ln>
          <a:effectLst>
            <a:outerShdw blurRad="292100" dist="139700" dir="2700000" algn="tl" rotWithShape="0">
              <a:srgbClr val="333333">
                <a:alpha val="65000"/>
              </a:srgbClr>
            </a:outerShdw>
          </a:effectLst>
        </p:spPr>
      </p:pic>
      <p:pic>
        <p:nvPicPr>
          <p:cNvPr id="11" name="图片 10">
            <a:extLst>
              <a:ext uri="{FF2B5EF4-FFF2-40B4-BE49-F238E27FC236}">
                <a16:creationId xmlns:a16="http://schemas.microsoft.com/office/drawing/2014/main" id="{2525F1E0-3B1D-FB3C-EB8B-544F1D6AE9A0}"/>
              </a:ext>
            </a:extLst>
          </p:cNvPr>
          <p:cNvPicPr>
            <a:picLocks noChangeAspect="1"/>
          </p:cNvPicPr>
          <p:nvPr/>
        </p:nvPicPr>
        <p:blipFill>
          <a:blip r:embed="rId4"/>
          <a:stretch>
            <a:fillRect/>
          </a:stretch>
        </p:blipFill>
        <p:spPr>
          <a:xfrm>
            <a:off x="1190813" y="2893782"/>
            <a:ext cx="4402759" cy="3341920"/>
          </a:xfrm>
          <a:prstGeom prst="rect">
            <a:avLst/>
          </a:prstGeom>
          <a:ln>
            <a:noFill/>
          </a:ln>
          <a:effectLst>
            <a:outerShdw blurRad="292100" dist="139700" dir="2700000" algn="tl" rotWithShape="0">
              <a:srgbClr val="333333">
                <a:alpha val="65000"/>
              </a:srgbClr>
            </a:outerShdw>
          </a:effectLst>
        </p:spPr>
      </p:pic>
      <p:pic>
        <p:nvPicPr>
          <p:cNvPr id="13" name="图片 12">
            <a:extLst>
              <a:ext uri="{FF2B5EF4-FFF2-40B4-BE49-F238E27FC236}">
                <a16:creationId xmlns:a16="http://schemas.microsoft.com/office/drawing/2014/main" id="{BDBB039D-B63B-3561-8F7E-1B5C3974B61F}"/>
              </a:ext>
            </a:extLst>
          </p:cNvPr>
          <p:cNvPicPr>
            <a:picLocks noChangeAspect="1"/>
          </p:cNvPicPr>
          <p:nvPr/>
        </p:nvPicPr>
        <p:blipFill>
          <a:blip r:embed="rId5"/>
          <a:stretch>
            <a:fillRect/>
          </a:stretch>
        </p:blipFill>
        <p:spPr>
          <a:xfrm>
            <a:off x="6598430" y="2876773"/>
            <a:ext cx="4646738" cy="3296914"/>
          </a:xfrm>
          <a:prstGeom prst="rect">
            <a:avLst/>
          </a:prstGeom>
          <a:ln>
            <a:noFill/>
          </a:ln>
          <a:effectLst>
            <a:outerShdw blurRad="292100" dist="139700" dir="2700000" algn="tl" rotWithShape="0">
              <a:srgbClr val="333333">
                <a:alpha val="65000"/>
              </a:srgbClr>
            </a:outerShdw>
          </a:effectLst>
        </p:spPr>
      </p:pic>
      <p:sp>
        <p:nvSpPr>
          <p:cNvPr id="16" name="文本框 15">
            <a:extLst>
              <a:ext uri="{FF2B5EF4-FFF2-40B4-BE49-F238E27FC236}">
                <a16:creationId xmlns:a16="http://schemas.microsoft.com/office/drawing/2014/main" id="{D4A7D4DB-2ABD-2333-46E0-858E951E3DBB}"/>
              </a:ext>
            </a:extLst>
          </p:cNvPr>
          <p:cNvSpPr txBox="1"/>
          <p:nvPr/>
        </p:nvSpPr>
        <p:spPr>
          <a:xfrm>
            <a:off x="1190813" y="1554362"/>
            <a:ext cx="1460819" cy="477759"/>
          </a:xfrm>
          <a:prstGeom prst="rect">
            <a:avLst/>
          </a:prstGeom>
          <a:noFill/>
        </p:spPr>
        <p:txBody>
          <a:bodyPr wrap="square">
            <a:spAutoFit/>
          </a:bodyPr>
          <a:lstStyle/>
          <a:p>
            <a:pPr marL="342900" indent="-342900">
              <a:lnSpc>
                <a:spcPts val="3400"/>
              </a:lnSpc>
              <a:buFont typeface="Arial" panose="020B0604020202020204" pitchFamily="34" charset="0"/>
              <a:buChar char="•"/>
            </a:pPr>
            <a:r>
              <a:rPr lang="zh-CN" altLang="en-US" sz="2000" dirty="0"/>
              <a:t>球类</a:t>
            </a:r>
          </a:p>
        </p:txBody>
      </p:sp>
      <p:sp>
        <p:nvSpPr>
          <p:cNvPr id="17" name="文本框 16">
            <a:extLst>
              <a:ext uri="{FF2B5EF4-FFF2-40B4-BE49-F238E27FC236}">
                <a16:creationId xmlns:a16="http://schemas.microsoft.com/office/drawing/2014/main" id="{859E00BE-6E26-1E7F-62BA-B9085606F721}"/>
              </a:ext>
            </a:extLst>
          </p:cNvPr>
          <p:cNvSpPr txBox="1"/>
          <p:nvPr/>
        </p:nvSpPr>
        <p:spPr>
          <a:xfrm>
            <a:off x="1216933" y="2377256"/>
            <a:ext cx="2086706" cy="479875"/>
          </a:xfrm>
          <a:prstGeom prst="rect">
            <a:avLst/>
          </a:prstGeom>
          <a:noFill/>
        </p:spPr>
        <p:txBody>
          <a:bodyPr wrap="square">
            <a:spAutoFit/>
          </a:bodyPr>
          <a:lstStyle/>
          <a:p>
            <a:pPr marL="342900" indent="-342900">
              <a:lnSpc>
                <a:spcPts val="3400"/>
              </a:lnSpc>
              <a:buFont typeface="Arial" panose="020B0604020202020204" pitchFamily="34" charset="0"/>
              <a:buChar char="•"/>
            </a:pPr>
            <a:r>
              <a:rPr lang="zh-CN" altLang="en-US" sz="2000" dirty="0"/>
              <a:t>四棱锥类</a:t>
            </a:r>
          </a:p>
        </p:txBody>
      </p:sp>
      <p:sp>
        <p:nvSpPr>
          <p:cNvPr id="18" name="文本框 17">
            <a:extLst>
              <a:ext uri="{FF2B5EF4-FFF2-40B4-BE49-F238E27FC236}">
                <a16:creationId xmlns:a16="http://schemas.microsoft.com/office/drawing/2014/main" id="{DCA89B90-3C39-C9AE-1E20-94482126BA32}"/>
              </a:ext>
            </a:extLst>
          </p:cNvPr>
          <p:cNvSpPr txBox="1"/>
          <p:nvPr/>
        </p:nvSpPr>
        <p:spPr>
          <a:xfrm>
            <a:off x="6657424" y="2359358"/>
            <a:ext cx="2086706" cy="479875"/>
          </a:xfrm>
          <a:prstGeom prst="rect">
            <a:avLst/>
          </a:prstGeom>
          <a:noFill/>
        </p:spPr>
        <p:txBody>
          <a:bodyPr wrap="square">
            <a:spAutoFit/>
          </a:bodyPr>
          <a:lstStyle/>
          <a:p>
            <a:pPr marL="342900" indent="-342900">
              <a:lnSpc>
                <a:spcPts val="3400"/>
              </a:lnSpc>
              <a:buFont typeface="Arial" panose="020B0604020202020204" pitchFamily="34" charset="0"/>
              <a:buChar char="•"/>
            </a:pPr>
            <a:r>
              <a:rPr lang="zh-CN" altLang="en-US" sz="2000" dirty="0"/>
              <a:t>长方体类</a:t>
            </a:r>
          </a:p>
        </p:txBody>
      </p:sp>
      <p:sp>
        <p:nvSpPr>
          <p:cNvPr id="19" name="矩形: 圆角 18">
            <a:extLst>
              <a:ext uri="{FF2B5EF4-FFF2-40B4-BE49-F238E27FC236}">
                <a16:creationId xmlns:a16="http://schemas.microsoft.com/office/drawing/2014/main" id="{AACC93B6-BD4C-5810-5257-13587E7866C3}"/>
              </a:ext>
            </a:extLst>
          </p:cNvPr>
          <p:cNvSpPr/>
          <p:nvPr/>
        </p:nvSpPr>
        <p:spPr>
          <a:xfrm>
            <a:off x="3392192" y="3212450"/>
            <a:ext cx="1459831" cy="2961237"/>
          </a:xfrm>
          <a:prstGeom prst="roundRect">
            <a:avLst/>
          </a:prstGeom>
          <a:noFill/>
          <a:ln w="25400"/>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a:p>
        </p:txBody>
      </p:sp>
      <p:sp>
        <p:nvSpPr>
          <p:cNvPr id="20" name="矩形: 圆角 19">
            <a:extLst>
              <a:ext uri="{FF2B5EF4-FFF2-40B4-BE49-F238E27FC236}">
                <a16:creationId xmlns:a16="http://schemas.microsoft.com/office/drawing/2014/main" id="{AB4BFE0D-2474-645C-6A27-EEE366E79BB8}"/>
              </a:ext>
            </a:extLst>
          </p:cNvPr>
          <p:cNvSpPr/>
          <p:nvPr/>
        </p:nvSpPr>
        <p:spPr>
          <a:xfrm>
            <a:off x="9217805" y="3212449"/>
            <a:ext cx="1686169" cy="2961238"/>
          </a:xfrm>
          <a:prstGeom prst="roundRect">
            <a:avLst/>
          </a:prstGeom>
          <a:noFill/>
          <a:ln w="25400"/>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a:p>
        </p:txBody>
      </p:sp>
      <p:pic>
        <p:nvPicPr>
          <p:cNvPr id="15" name="图片 14">
            <a:extLst>
              <a:ext uri="{FF2B5EF4-FFF2-40B4-BE49-F238E27FC236}">
                <a16:creationId xmlns:a16="http://schemas.microsoft.com/office/drawing/2014/main" id="{889491DA-3025-F1A1-9629-36A5AA0196EC}"/>
              </a:ext>
            </a:extLst>
          </p:cNvPr>
          <p:cNvPicPr>
            <a:picLocks noChangeAspect="1"/>
          </p:cNvPicPr>
          <p:nvPr/>
        </p:nvPicPr>
        <p:blipFill>
          <a:blip r:embed="rId6"/>
          <a:stretch>
            <a:fillRect/>
          </a:stretch>
        </p:blipFill>
        <p:spPr>
          <a:xfrm>
            <a:off x="8775700" y="5399484"/>
            <a:ext cx="3146544" cy="116726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4383075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a:xfrm>
            <a:off x="1216933" y="347251"/>
            <a:ext cx="8920029" cy="399415"/>
          </a:xfrm>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solidFill>
                  <a:srgbClr val="445437"/>
                </a:solidFill>
                <a:latin typeface="微软雅黑" panose="020B0503020204020204" charset="-122"/>
                <a:ea typeface="微软雅黑" panose="020B0503020204020204" charset="-122"/>
                <a:cs typeface="+mn-ea"/>
                <a:sym typeface="+mn-ea"/>
              </a:rPr>
              <a:t>明暗处理</a:t>
            </a:r>
            <a:endParaRPr lang="en-US" altLang="zh-CN" dirty="0">
              <a:ea typeface="+mn-ea"/>
              <a:cs typeface="+mn-ea"/>
            </a:endParaRPr>
          </a:p>
        </p:txBody>
      </p:sp>
      <p:sp>
        <p:nvSpPr>
          <p:cNvPr id="2" name="日期占位符 1"/>
          <p:cNvSpPr>
            <a:spLocks noGrp="1"/>
          </p:cNvSpPr>
          <p:nvPr>
            <p:ph type="dt" sz="half" idx="14"/>
          </p:nvPr>
        </p:nvSpPr>
        <p:spPr>
          <a:xfrm>
            <a:off x="660400" y="6235702"/>
            <a:ext cx="3342640" cy="365125"/>
          </a:xfrm>
        </p:spPr>
        <p:txBody>
          <a:bodyPr/>
          <a:lstStyle/>
          <a:p>
            <a:r>
              <a:rPr lang="zh-CN" altLang="en-US" i="1" spc="300">
                <a:solidFill>
                  <a:schemeClr val="accent1"/>
                </a:solidFill>
                <a:latin typeface="+mn-ea"/>
                <a:cs typeface="+mn-ea"/>
              </a:rPr>
              <a:t>止于至善</a:t>
            </a:r>
            <a:endParaRPr lang="zh-CN" altLang="en-US" spc="300" dirty="0">
              <a:solidFill>
                <a:schemeClr val="bg1">
                  <a:lumMod val="75000"/>
                </a:schemeClr>
              </a:solidFill>
              <a:cs typeface="+mn-ea"/>
            </a:endParaRPr>
          </a:p>
        </p:txBody>
      </p:sp>
      <p:sp>
        <p:nvSpPr>
          <p:cNvPr id="3" name="灯片编号占位符 2"/>
          <p:cNvSpPr>
            <a:spLocks noGrp="1"/>
          </p:cNvSpPr>
          <p:nvPr>
            <p:ph type="sldNum" sz="quarter" idx="16"/>
          </p:nvPr>
        </p:nvSpPr>
        <p:spPr/>
        <p:txBody>
          <a:bodyPr/>
          <a:lstStyle/>
          <a:p>
            <a:fld id="{C79ECAFE-A460-4E13-ABCB-32CAE6136244}" type="slidenum">
              <a:rPr lang="zh-CN" altLang="en-US" smtClean="0"/>
              <a:t>11</a:t>
            </a:fld>
            <a:endParaRPr lang="zh-CN" altLang="en-US" dirty="0"/>
          </a:p>
        </p:txBody>
      </p:sp>
      <p:sp>
        <p:nvSpPr>
          <p:cNvPr id="55" name="文本框 54"/>
          <p:cNvSpPr txBox="1"/>
          <p:nvPr/>
        </p:nvSpPr>
        <p:spPr>
          <a:xfrm>
            <a:off x="660400" y="959994"/>
            <a:ext cx="3706727" cy="525657"/>
          </a:xfrm>
          <a:prstGeom prst="rect">
            <a:avLst/>
          </a:prstGeom>
          <a:noFill/>
        </p:spPr>
        <p:txBody>
          <a:bodyPr wrap="square" lIns="0" rIns="0" rtlCol="0">
            <a:spAutoFit/>
          </a:bodyPr>
          <a:lstStyle/>
          <a:p>
            <a:pPr marL="342900" lvl="0" indent="-342900">
              <a:lnSpc>
                <a:spcPct val="130000"/>
              </a:lnSpc>
              <a:buFont typeface="Wingdings" panose="05000000000000000000" pitchFamily="2" charset="2"/>
              <a:buChar char="ü"/>
              <a:defRPr/>
            </a:pPr>
            <a:r>
              <a:rPr lang="zh-CN" altLang="en-US" sz="2400" b="1" dirty="0">
                <a:solidFill>
                  <a:schemeClr val="accent6">
                    <a:lumMod val="50000"/>
                  </a:schemeClr>
                </a:solidFill>
                <a:latin typeface="微软雅黑" panose="020B0503020204020204" charset="-122"/>
                <a:ea typeface="微软雅黑" panose="020B0503020204020204" charset="-122"/>
              </a:rPr>
              <a:t>设置材质</a:t>
            </a:r>
            <a:endParaRPr lang="zh-CN" altLang="zh-CN" sz="2400" b="1" dirty="0">
              <a:solidFill>
                <a:schemeClr val="accent6">
                  <a:lumMod val="50000"/>
                </a:schemeClr>
              </a:solidFill>
              <a:latin typeface="微软雅黑" panose="020B0503020204020204" charset="-122"/>
              <a:ea typeface="微软雅黑" panose="020B0503020204020204" charset="-122"/>
            </a:endParaRPr>
          </a:p>
        </p:txBody>
      </p:sp>
      <p:sp>
        <p:nvSpPr>
          <p:cNvPr id="5" name="文本框 4">
            <a:extLst>
              <a:ext uri="{FF2B5EF4-FFF2-40B4-BE49-F238E27FC236}">
                <a16:creationId xmlns:a16="http://schemas.microsoft.com/office/drawing/2014/main" id="{C2A7C6F4-C2A9-4610-BB39-B3EEF6DC1E7F}"/>
              </a:ext>
            </a:extLst>
          </p:cNvPr>
          <p:cNvSpPr txBox="1"/>
          <p:nvPr/>
        </p:nvSpPr>
        <p:spPr>
          <a:xfrm>
            <a:off x="1681316" y="6235702"/>
            <a:ext cx="6096000" cy="369332"/>
          </a:xfrm>
          <a:prstGeom prst="rect">
            <a:avLst/>
          </a:prstGeom>
          <a:noFill/>
        </p:spPr>
        <p:txBody>
          <a:bodyPr wrap="square">
            <a:spAutoFit/>
          </a:bodyPr>
          <a:lstStyle/>
          <a:p>
            <a:r>
              <a:rPr lang="en-US" altLang="zh-CN" dirty="0">
                <a:hlinkClick r:id="rId4"/>
              </a:rPr>
              <a:t>common 3D materials parameters (barradeau.com)</a:t>
            </a:r>
            <a:endParaRPr lang="zh-CN" altLang="en-US" dirty="0"/>
          </a:p>
        </p:txBody>
      </p:sp>
      <p:pic>
        <p:nvPicPr>
          <p:cNvPr id="6" name="图片 5">
            <a:extLst>
              <a:ext uri="{FF2B5EF4-FFF2-40B4-BE49-F238E27FC236}">
                <a16:creationId xmlns:a16="http://schemas.microsoft.com/office/drawing/2014/main" id="{4C21E1FE-8F19-A130-CDE8-D604766137B6}"/>
              </a:ext>
            </a:extLst>
          </p:cNvPr>
          <p:cNvPicPr>
            <a:picLocks noChangeAspect="1"/>
          </p:cNvPicPr>
          <p:nvPr>
            <p:custDataLst>
              <p:tags r:id="rId1"/>
            </p:custDataLst>
          </p:nvPr>
        </p:nvPicPr>
        <p:blipFill>
          <a:blip r:embed="rId5"/>
          <a:stretch>
            <a:fillRect/>
          </a:stretch>
        </p:blipFill>
        <p:spPr>
          <a:xfrm>
            <a:off x="5587857" y="3429000"/>
            <a:ext cx="6047675" cy="1935582"/>
          </a:xfrm>
          <a:prstGeom prst="rect">
            <a:avLst/>
          </a:prstGeom>
          <a:ln>
            <a:noFill/>
          </a:ln>
          <a:effectLst>
            <a:outerShdw blurRad="292100" dist="139700" dir="2700000" algn="tl" rotWithShape="0">
              <a:srgbClr val="333333">
                <a:alpha val="65000"/>
              </a:srgbClr>
            </a:outerShdw>
          </a:effectLst>
        </p:spPr>
      </p:pic>
      <p:pic>
        <p:nvPicPr>
          <p:cNvPr id="10" name="图片 9">
            <a:extLst>
              <a:ext uri="{FF2B5EF4-FFF2-40B4-BE49-F238E27FC236}">
                <a16:creationId xmlns:a16="http://schemas.microsoft.com/office/drawing/2014/main" id="{99895036-B9C8-6417-A994-E7B3E5069850}"/>
              </a:ext>
            </a:extLst>
          </p:cNvPr>
          <p:cNvPicPr>
            <a:picLocks noChangeAspect="1"/>
          </p:cNvPicPr>
          <p:nvPr/>
        </p:nvPicPr>
        <p:blipFill>
          <a:blip r:embed="rId6"/>
          <a:stretch>
            <a:fillRect/>
          </a:stretch>
        </p:blipFill>
        <p:spPr>
          <a:xfrm>
            <a:off x="660400" y="1876890"/>
            <a:ext cx="4699352" cy="3104220"/>
          </a:xfrm>
          <a:prstGeom prst="rect">
            <a:avLst/>
          </a:prstGeom>
          <a:ln>
            <a:noFill/>
          </a:ln>
          <a:effectLst>
            <a:outerShdw blurRad="292100" dist="139700" dir="2700000" algn="tl" rotWithShape="0">
              <a:srgbClr val="333333">
                <a:alpha val="65000"/>
              </a:srgbClr>
            </a:outerShdw>
          </a:effectLst>
        </p:spPr>
      </p:pic>
      <p:pic>
        <p:nvPicPr>
          <p:cNvPr id="14" name="图片 13">
            <a:extLst>
              <a:ext uri="{FF2B5EF4-FFF2-40B4-BE49-F238E27FC236}">
                <a16:creationId xmlns:a16="http://schemas.microsoft.com/office/drawing/2014/main" id="{901D3EF8-4888-9A19-553A-09162C87480A}"/>
              </a:ext>
            </a:extLst>
          </p:cNvPr>
          <p:cNvPicPr>
            <a:picLocks noChangeAspect="1"/>
          </p:cNvPicPr>
          <p:nvPr/>
        </p:nvPicPr>
        <p:blipFill>
          <a:blip r:embed="rId7"/>
          <a:stretch>
            <a:fillRect/>
          </a:stretch>
        </p:blipFill>
        <p:spPr>
          <a:xfrm>
            <a:off x="5587857" y="1738114"/>
            <a:ext cx="6272892" cy="1063590"/>
          </a:xfrm>
          <a:prstGeom prst="rect">
            <a:avLst/>
          </a:prstGeom>
          <a:ln>
            <a:noFill/>
          </a:ln>
          <a:effectLst>
            <a:outerShdw blurRad="292100" dist="139700" dir="2700000" algn="tl" rotWithShape="0">
              <a:srgbClr val="333333">
                <a:alpha val="65000"/>
              </a:srgbClr>
            </a:outerShdw>
          </a:effectLst>
        </p:spPr>
      </p:pic>
      <p:sp>
        <p:nvSpPr>
          <p:cNvPr id="21" name="文本框 20">
            <a:extLst>
              <a:ext uri="{FF2B5EF4-FFF2-40B4-BE49-F238E27FC236}">
                <a16:creationId xmlns:a16="http://schemas.microsoft.com/office/drawing/2014/main" id="{F7DAFDE7-DD1A-9374-5B96-625C8917ED91}"/>
              </a:ext>
            </a:extLst>
          </p:cNvPr>
          <p:cNvSpPr txBox="1"/>
          <p:nvPr/>
        </p:nvSpPr>
        <p:spPr>
          <a:xfrm>
            <a:off x="5587857" y="1110818"/>
            <a:ext cx="3605304" cy="479875"/>
          </a:xfrm>
          <a:prstGeom prst="rect">
            <a:avLst/>
          </a:prstGeom>
          <a:noFill/>
        </p:spPr>
        <p:txBody>
          <a:bodyPr wrap="square">
            <a:spAutoFit/>
          </a:bodyPr>
          <a:lstStyle/>
          <a:p>
            <a:pPr>
              <a:lnSpc>
                <a:spcPts val="3400"/>
              </a:lnSpc>
            </a:pPr>
            <a:r>
              <a:rPr lang="en-US" altLang="zh-CN" sz="2000" dirty="0"/>
              <a:t>Utils.cpp</a:t>
            </a:r>
            <a:r>
              <a:rPr lang="zh-CN" altLang="en-US" sz="2000" dirty="0"/>
              <a:t>中记录材质信息</a:t>
            </a:r>
          </a:p>
        </p:txBody>
      </p:sp>
      <p:cxnSp>
        <p:nvCxnSpPr>
          <p:cNvPr id="22" name="直接连接符 21">
            <a:extLst>
              <a:ext uri="{FF2B5EF4-FFF2-40B4-BE49-F238E27FC236}">
                <a16:creationId xmlns:a16="http://schemas.microsoft.com/office/drawing/2014/main" id="{A773A153-12B3-E8F2-A881-CFA309BF5EB8}"/>
              </a:ext>
            </a:extLst>
          </p:cNvPr>
          <p:cNvCxnSpPr>
            <a:cxnSpLocks/>
            <a:stCxn id="14" idx="1"/>
          </p:cNvCxnSpPr>
          <p:nvPr/>
        </p:nvCxnSpPr>
        <p:spPr>
          <a:xfrm flipH="1">
            <a:off x="5063613" y="2269909"/>
            <a:ext cx="524244" cy="138994"/>
          </a:xfrm>
          <a:prstGeom prst="line">
            <a:avLst/>
          </a:prstGeom>
          <a:ln w="19050">
            <a:solidFill>
              <a:srgbClr val="0070C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B916C253-E2A5-35F8-1D73-B1D445736EA1}"/>
              </a:ext>
            </a:extLst>
          </p:cNvPr>
          <p:cNvCxnSpPr>
            <a:cxnSpLocks/>
            <a:stCxn id="10" idx="3"/>
          </p:cNvCxnSpPr>
          <p:nvPr/>
        </p:nvCxnSpPr>
        <p:spPr>
          <a:xfrm>
            <a:off x="5359752" y="3429000"/>
            <a:ext cx="441280" cy="592394"/>
          </a:xfrm>
          <a:prstGeom prst="line">
            <a:avLst/>
          </a:prstGeom>
          <a:ln w="19050">
            <a:solidFill>
              <a:srgbClr val="0070C0"/>
            </a:solidFill>
            <a:tailEnd type="stealth" w="lg" len="lg"/>
          </a:ln>
        </p:spPr>
        <p:style>
          <a:lnRef idx="1">
            <a:schemeClr val="accent1"/>
          </a:lnRef>
          <a:fillRef idx="0">
            <a:schemeClr val="accent1"/>
          </a:fillRef>
          <a:effectRef idx="0">
            <a:schemeClr val="accent1"/>
          </a:effectRef>
          <a:fontRef idx="minor">
            <a:schemeClr val="tx1"/>
          </a:fontRef>
        </p:style>
      </p:cxnSp>
      <p:sp>
        <p:nvSpPr>
          <p:cNvPr id="28" name="文本框 27">
            <a:extLst>
              <a:ext uri="{FF2B5EF4-FFF2-40B4-BE49-F238E27FC236}">
                <a16:creationId xmlns:a16="http://schemas.microsoft.com/office/drawing/2014/main" id="{08B11CC2-AA08-B98F-2F97-E8626DA26FB7}"/>
              </a:ext>
            </a:extLst>
          </p:cNvPr>
          <p:cNvSpPr txBox="1"/>
          <p:nvPr/>
        </p:nvSpPr>
        <p:spPr>
          <a:xfrm>
            <a:off x="5676947" y="5364582"/>
            <a:ext cx="3605304" cy="479875"/>
          </a:xfrm>
          <a:prstGeom prst="rect">
            <a:avLst/>
          </a:prstGeom>
          <a:noFill/>
        </p:spPr>
        <p:txBody>
          <a:bodyPr wrap="square">
            <a:spAutoFit/>
          </a:bodyPr>
          <a:lstStyle/>
          <a:p>
            <a:pPr>
              <a:lnSpc>
                <a:spcPts val="3400"/>
              </a:lnSpc>
            </a:pPr>
            <a:r>
              <a:rPr lang="zh-CN" altLang="en-US" sz="2000" dirty="0"/>
              <a:t>传递给着色器</a:t>
            </a:r>
          </a:p>
        </p:txBody>
      </p:sp>
    </p:spTree>
    <p:extLst>
      <p:ext uri="{BB962C8B-B14F-4D97-AF65-F5344CB8AC3E}">
        <p14:creationId xmlns:p14="http://schemas.microsoft.com/office/powerpoint/2010/main" val="38338241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a:xfrm>
            <a:off x="1216933" y="347251"/>
            <a:ext cx="8920029" cy="399415"/>
          </a:xfrm>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solidFill>
                  <a:srgbClr val="445437"/>
                </a:solidFill>
                <a:latin typeface="微软雅黑" panose="020B0503020204020204" charset="-122"/>
                <a:ea typeface="微软雅黑" panose="020B0503020204020204" charset="-122"/>
                <a:cs typeface="+mn-ea"/>
                <a:sym typeface="+mn-ea"/>
              </a:rPr>
              <a:t>明暗处理</a:t>
            </a:r>
            <a:endParaRPr lang="en-US" altLang="zh-CN" dirty="0">
              <a:ea typeface="+mn-ea"/>
              <a:cs typeface="+mn-ea"/>
            </a:endParaRPr>
          </a:p>
        </p:txBody>
      </p:sp>
      <p:sp>
        <p:nvSpPr>
          <p:cNvPr id="2" name="日期占位符 1"/>
          <p:cNvSpPr>
            <a:spLocks noGrp="1"/>
          </p:cNvSpPr>
          <p:nvPr>
            <p:ph type="dt" sz="half" idx="14"/>
          </p:nvPr>
        </p:nvSpPr>
        <p:spPr>
          <a:xfrm>
            <a:off x="660400" y="6235702"/>
            <a:ext cx="3342640" cy="365125"/>
          </a:xfrm>
        </p:spPr>
        <p:txBody>
          <a:bodyPr/>
          <a:lstStyle/>
          <a:p>
            <a:r>
              <a:rPr lang="zh-CN" altLang="en-US" i="1" spc="300">
                <a:solidFill>
                  <a:schemeClr val="accent1"/>
                </a:solidFill>
                <a:latin typeface="+mn-ea"/>
                <a:cs typeface="+mn-ea"/>
              </a:rPr>
              <a:t>止于至善</a:t>
            </a:r>
            <a:endParaRPr lang="zh-CN" altLang="en-US" spc="300" dirty="0">
              <a:solidFill>
                <a:schemeClr val="bg1">
                  <a:lumMod val="75000"/>
                </a:schemeClr>
              </a:solidFill>
              <a:cs typeface="+mn-ea"/>
            </a:endParaRPr>
          </a:p>
        </p:txBody>
      </p:sp>
      <p:sp>
        <p:nvSpPr>
          <p:cNvPr id="3" name="灯片编号占位符 2"/>
          <p:cNvSpPr>
            <a:spLocks noGrp="1"/>
          </p:cNvSpPr>
          <p:nvPr>
            <p:ph type="sldNum" sz="quarter" idx="16"/>
          </p:nvPr>
        </p:nvSpPr>
        <p:spPr/>
        <p:txBody>
          <a:bodyPr/>
          <a:lstStyle/>
          <a:p>
            <a:fld id="{C79ECAFE-A460-4E13-ABCB-32CAE6136244}" type="slidenum">
              <a:rPr lang="zh-CN" altLang="en-US" smtClean="0"/>
              <a:t>12</a:t>
            </a:fld>
            <a:endParaRPr lang="zh-CN" altLang="en-US" dirty="0"/>
          </a:p>
        </p:txBody>
      </p:sp>
      <p:sp>
        <p:nvSpPr>
          <p:cNvPr id="55" name="文本框 54"/>
          <p:cNvSpPr txBox="1"/>
          <p:nvPr/>
        </p:nvSpPr>
        <p:spPr>
          <a:xfrm>
            <a:off x="673100" y="1085798"/>
            <a:ext cx="4160836" cy="4854662"/>
          </a:xfrm>
          <a:prstGeom prst="rect">
            <a:avLst/>
          </a:prstGeom>
          <a:noFill/>
        </p:spPr>
        <p:txBody>
          <a:bodyPr wrap="square" lIns="0" rIns="0" rtlCol="0">
            <a:spAutoFit/>
          </a:bodyPr>
          <a:lstStyle/>
          <a:p>
            <a:pPr lvl="0">
              <a:lnSpc>
                <a:spcPct val="130000"/>
              </a:lnSpc>
              <a:defRPr/>
            </a:pPr>
            <a:r>
              <a:rPr lang="zh-CN" altLang="en-US" sz="2000" b="1" dirty="0">
                <a:solidFill>
                  <a:schemeClr val="accent6">
                    <a:lumMod val="50000"/>
                  </a:schemeClr>
                </a:solidFill>
                <a:latin typeface="微软雅黑" panose="020B0503020204020204" charset="-122"/>
                <a:ea typeface="微软雅黑" panose="020B0503020204020204" charset="-122"/>
              </a:rPr>
              <a:t>着色器计算光照</a:t>
            </a:r>
          </a:p>
          <a:p>
            <a:pPr marL="342900" indent="-342900">
              <a:lnSpc>
                <a:spcPct val="130000"/>
              </a:lnSpc>
              <a:buFont typeface="Arial" panose="020B0604020202020204" pitchFamily="34" charset="0"/>
              <a:buChar char="•"/>
              <a:defRPr/>
            </a:pPr>
            <a:r>
              <a:rPr lang="zh-CN" altLang="en-US" sz="2000" dirty="0"/>
              <a:t>把顶点位置属性乘以模型矩阵（不是观察和投影矩阵）来把它变换到世界空间坐标。</a:t>
            </a:r>
            <a:endParaRPr lang="en-US" altLang="zh-CN" sz="2000" dirty="0"/>
          </a:p>
          <a:p>
            <a:pPr marL="342900" indent="-342900">
              <a:lnSpc>
                <a:spcPct val="130000"/>
              </a:lnSpc>
              <a:buFont typeface="Arial" panose="020B0604020202020204" pitchFamily="34" charset="0"/>
              <a:buChar char="•"/>
              <a:defRPr/>
            </a:pPr>
            <a:endParaRPr lang="zh-CN" altLang="en-US" sz="2000" dirty="0"/>
          </a:p>
          <a:p>
            <a:pPr marL="342900" indent="-342900">
              <a:lnSpc>
                <a:spcPct val="130000"/>
              </a:lnSpc>
              <a:buFont typeface="Arial" panose="020B0604020202020204" pitchFamily="34" charset="0"/>
              <a:buChar char="•"/>
              <a:defRPr/>
            </a:pPr>
            <a:r>
              <a:rPr lang="zh-CN" altLang="en-US" sz="2000" dirty="0"/>
              <a:t>计算光源和片段位置之间的方向向量。</a:t>
            </a:r>
          </a:p>
          <a:p>
            <a:pPr marL="342900" indent="-342900">
              <a:lnSpc>
                <a:spcPct val="130000"/>
              </a:lnSpc>
              <a:buFont typeface="Arial" panose="020B0604020202020204" pitchFamily="34" charset="0"/>
              <a:buChar char="•"/>
              <a:defRPr/>
            </a:pPr>
            <a:r>
              <a:rPr lang="zh-CN" altLang="en-US" sz="2000" dirty="0"/>
              <a:t>对norm和lightDir向量进行点乘，计算光源对当前片段实际的漫反射影响。结果值再乘以光的颜色，得到漫反射分量。两个向量之间的角度越大，漫反射分量就会越小</a:t>
            </a:r>
            <a:endParaRPr lang="zh-CN" altLang="zh-CN" sz="2000" dirty="0">
              <a:solidFill>
                <a:srgbClr val="222222"/>
              </a:solidFill>
              <a:latin typeface="微软雅黑" panose="020B0503020204020204" charset="-122"/>
              <a:ea typeface="微软雅黑" panose="020B0503020204020204" charset="-122"/>
            </a:endParaRPr>
          </a:p>
        </p:txBody>
      </p:sp>
      <p:pic>
        <p:nvPicPr>
          <p:cNvPr id="8" name="图片 7"/>
          <p:cNvPicPr>
            <a:picLocks noChangeAspect="1"/>
          </p:cNvPicPr>
          <p:nvPr>
            <p:custDataLst>
              <p:tags r:id="rId1"/>
            </p:custDataLst>
          </p:nvPr>
        </p:nvPicPr>
        <p:blipFill rotWithShape="1">
          <a:blip r:embed="rId5"/>
          <a:srcRect t="41162" b="6926"/>
          <a:stretch/>
        </p:blipFill>
        <p:spPr>
          <a:xfrm>
            <a:off x="5175552" y="1237840"/>
            <a:ext cx="5810004" cy="1514168"/>
          </a:xfrm>
          <a:prstGeom prst="rect">
            <a:avLst/>
          </a:prstGeom>
          <a:ln>
            <a:noFill/>
          </a:ln>
          <a:effectLst>
            <a:outerShdw blurRad="292100" dist="139700" dir="2700000" algn="tl" rotWithShape="0">
              <a:srgbClr val="333333">
                <a:alpha val="65000"/>
              </a:srgbClr>
            </a:outerShdw>
          </a:effectLst>
        </p:spPr>
      </p:pic>
      <p:pic>
        <p:nvPicPr>
          <p:cNvPr id="9" name="图片 8"/>
          <p:cNvPicPr>
            <a:picLocks noChangeAspect="1"/>
          </p:cNvPicPr>
          <p:nvPr>
            <p:custDataLst>
              <p:tags r:id="rId2"/>
            </p:custDataLst>
          </p:nvPr>
        </p:nvPicPr>
        <p:blipFill>
          <a:blip r:embed="rId6"/>
          <a:stretch>
            <a:fillRect/>
          </a:stretch>
        </p:blipFill>
        <p:spPr>
          <a:xfrm>
            <a:off x="5131753" y="3091579"/>
            <a:ext cx="6452945" cy="3326685"/>
          </a:xfrm>
          <a:prstGeom prst="rect">
            <a:avLst/>
          </a:prstGeom>
          <a:ln>
            <a:noFill/>
          </a:ln>
          <a:effectLst>
            <a:outerShdw blurRad="292100" dist="139700" dir="2700000" algn="tl" rotWithShape="0">
              <a:srgbClr val="333333">
                <a:alpha val="65000"/>
              </a:srgbClr>
            </a:outerShdw>
          </a:effectLst>
        </p:spPr>
      </p:pic>
      <p:cxnSp>
        <p:nvCxnSpPr>
          <p:cNvPr id="28" name="直接连接符 27"/>
          <p:cNvCxnSpPr>
            <a:cxnSpLocks/>
          </p:cNvCxnSpPr>
          <p:nvPr/>
        </p:nvCxnSpPr>
        <p:spPr>
          <a:xfrm flipH="1" flipV="1">
            <a:off x="4513006" y="2290916"/>
            <a:ext cx="953729" cy="158446"/>
          </a:xfrm>
          <a:prstGeom prst="line">
            <a:avLst/>
          </a:prstGeom>
          <a:ln w="19050">
            <a:solidFill>
              <a:schemeClr val="accent4">
                <a:lumMod val="60000"/>
                <a:lumOff val="40000"/>
              </a:schemeClr>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62" name="直接连接符 61"/>
          <p:cNvCxnSpPr>
            <a:cxnSpLocks/>
          </p:cNvCxnSpPr>
          <p:nvPr/>
        </p:nvCxnSpPr>
        <p:spPr>
          <a:xfrm flipH="1" flipV="1">
            <a:off x="4630994" y="4011561"/>
            <a:ext cx="835741" cy="1760641"/>
          </a:xfrm>
          <a:prstGeom prst="line">
            <a:avLst/>
          </a:prstGeom>
          <a:ln w="19050">
            <a:solidFill>
              <a:srgbClr val="0070C0"/>
            </a:solidFill>
            <a:tailEnd type="stealth" w="lg" len="lg"/>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a:xfrm>
            <a:off x="1216933" y="347251"/>
            <a:ext cx="8920029" cy="399415"/>
          </a:xfrm>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solidFill>
                  <a:srgbClr val="445437"/>
                </a:solidFill>
                <a:latin typeface="微软雅黑" panose="020B0503020204020204" charset="-122"/>
                <a:ea typeface="微软雅黑" panose="020B0503020204020204" charset="-122"/>
                <a:cs typeface="+mn-ea"/>
                <a:sym typeface="+mn-ea"/>
              </a:rPr>
              <a:t>绘制光源</a:t>
            </a:r>
            <a:endParaRPr lang="en-US" altLang="zh-CN" dirty="0">
              <a:ea typeface="+mn-ea"/>
              <a:cs typeface="+mn-ea"/>
            </a:endParaRPr>
          </a:p>
        </p:txBody>
      </p:sp>
      <p:sp>
        <p:nvSpPr>
          <p:cNvPr id="2" name="日期占位符 1"/>
          <p:cNvSpPr>
            <a:spLocks noGrp="1"/>
          </p:cNvSpPr>
          <p:nvPr>
            <p:ph type="dt" sz="half" idx="14"/>
          </p:nvPr>
        </p:nvSpPr>
        <p:spPr>
          <a:xfrm>
            <a:off x="660400" y="6235702"/>
            <a:ext cx="3342640" cy="365125"/>
          </a:xfrm>
        </p:spPr>
        <p:txBody>
          <a:bodyPr/>
          <a:lstStyle/>
          <a:p>
            <a:r>
              <a:rPr lang="zh-CN" altLang="en-US" i="1" spc="300">
                <a:solidFill>
                  <a:schemeClr val="accent1"/>
                </a:solidFill>
                <a:latin typeface="+mn-ea"/>
                <a:cs typeface="+mn-ea"/>
              </a:rPr>
              <a:t>止于至善</a:t>
            </a:r>
            <a:endParaRPr lang="zh-CN" altLang="en-US" spc="300" dirty="0">
              <a:solidFill>
                <a:schemeClr val="bg1">
                  <a:lumMod val="75000"/>
                </a:schemeClr>
              </a:solidFill>
              <a:cs typeface="+mn-ea"/>
            </a:endParaRPr>
          </a:p>
        </p:txBody>
      </p:sp>
      <p:sp>
        <p:nvSpPr>
          <p:cNvPr id="3" name="灯片编号占位符 2"/>
          <p:cNvSpPr>
            <a:spLocks noGrp="1"/>
          </p:cNvSpPr>
          <p:nvPr>
            <p:ph type="sldNum" sz="quarter" idx="16"/>
          </p:nvPr>
        </p:nvSpPr>
        <p:spPr/>
        <p:txBody>
          <a:bodyPr/>
          <a:lstStyle/>
          <a:p>
            <a:fld id="{C79ECAFE-A460-4E13-ABCB-32CAE6136244}" type="slidenum">
              <a:rPr lang="zh-CN" altLang="en-US" smtClean="0"/>
              <a:t>13</a:t>
            </a:fld>
            <a:endParaRPr lang="zh-CN" altLang="en-US" dirty="0"/>
          </a:p>
        </p:txBody>
      </p:sp>
      <p:sp>
        <p:nvSpPr>
          <p:cNvPr id="5" name="文本框 4"/>
          <p:cNvSpPr txBox="1"/>
          <p:nvPr/>
        </p:nvSpPr>
        <p:spPr>
          <a:xfrm>
            <a:off x="5676947" y="1028413"/>
            <a:ext cx="6096000" cy="1851404"/>
          </a:xfrm>
          <a:prstGeom prst="rect">
            <a:avLst/>
          </a:prstGeom>
          <a:noFill/>
        </p:spPr>
        <p:txBody>
          <a:bodyPr wrap="square">
            <a:spAutoFit/>
          </a:bodyPr>
          <a:lstStyle/>
          <a:p>
            <a:pPr>
              <a:lnSpc>
                <a:spcPct val="200000"/>
              </a:lnSpc>
            </a:pPr>
            <a:r>
              <a:rPr lang="zh-CN" sz="2000" b="1" dirty="0">
                <a:solidFill>
                  <a:schemeClr val="accent6">
                    <a:lumMod val="50000"/>
                  </a:schemeClr>
                </a:solidFill>
                <a:latin typeface="-apple-system"/>
              </a:rPr>
              <a:t>定义光源类</a:t>
            </a:r>
          </a:p>
          <a:p>
            <a:pPr marL="285750" indent="-285750">
              <a:lnSpc>
                <a:spcPct val="200000"/>
              </a:lnSpc>
              <a:buFont typeface="Wingdings" panose="05000000000000000000" pitchFamily="2" charset="2"/>
              <a:buChar char="ü"/>
            </a:pPr>
            <a:r>
              <a:rPr lang="zh-CN" altLang="en-US" sz="2000" dirty="0">
                <a:latin typeface="-apple-system"/>
              </a:rPr>
              <a:t>初始化光源位置</a:t>
            </a:r>
          </a:p>
          <a:p>
            <a:pPr marL="285750" indent="-285750">
              <a:lnSpc>
                <a:spcPct val="200000"/>
              </a:lnSpc>
              <a:buFont typeface="Wingdings" panose="05000000000000000000" pitchFamily="2" charset="2"/>
              <a:buChar char="ü"/>
            </a:pPr>
            <a:r>
              <a:rPr lang="zh-CN" altLang="en-US" sz="2000" dirty="0">
                <a:latin typeface="-apple-system"/>
              </a:rPr>
              <a:t>为光源位置创建键盘的回调函数，实现光源移动</a:t>
            </a:r>
            <a:endParaRPr lang="en-US" altLang="zh-CN" sz="2000" dirty="0">
              <a:latin typeface="-apple-system"/>
            </a:endParaRPr>
          </a:p>
        </p:txBody>
      </p:sp>
      <p:pic>
        <p:nvPicPr>
          <p:cNvPr id="6" name="图片 5"/>
          <p:cNvPicPr>
            <a:picLocks noChangeAspect="1"/>
          </p:cNvPicPr>
          <p:nvPr>
            <p:custDataLst>
              <p:tags r:id="rId1"/>
            </p:custDataLst>
          </p:nvPr>
        </p:nvPicPr>
        <p:blipFill>
          <a:blip r:embed="rId4"/>
          <a:stretch>
            <a:fillRect/>
          </a:stretch>
        </p:blipFill>
        <p:spPr>
          <a:xfrm>
            <a:off x="660400" y="1206500"/>
            <a:ext cx="4546600" cy="4445000"/>
          </a:xfrm>
          <a:prstGeom prst="rect">
            <a:avLst/>
          </a:prstGeom>
          <a:ln>
            <a:noFill/>
          </a:ln>
          <a:effectLst>
            <a:outerShdw blurRad="292100" dist="139700" dir="2700000" algn="tl" rotWithShape="0">
              <a:srgbClr val="333333">
                <a:alpha val="65000"/>
              </a:srgbClr>
            </a:outerShdw>
          </a:effectLst>
        </p:spPr>
      </p:pic>
      <p:sp>
        <p:nvSpPr>
          <p:cNvPr id="4" name="文本框 3">
            <a:extLst>
              <a:ext uri="{FF2B5EF4-FFF2-40B4-BE49-F238E27FC236}">
                <a16:creationId xmlns:a16="http://schemas.microsoft.com/office/drawing/2014/main" id="{CE6383FC-29A3-192E-8601-5586CD7047ED}"/>
              </a:ext>
            </a:extLst>
          </p:cNvPr>
          <p:cNvSpPr txBox="1"/>
          <p:nvPr/>
        </p:nvSpPr>
        <p:spPr>
          <a:xfrm>
            <a:off x="5676947" y="2916278"/>
            <a:ext cx="6096000" cy="1235851"/>
          </a:xfrm>
          <a:prstGeom prst="rect">
            <a:avLst/>
          </a:prstGeom>
          <a:noFill/>
        </p:spPr>
        <p:txBody>
          <a:bodyPr wrap="square">
            <a:spAutoFit/>
          </a:bodyPr>
          <a:lstStyle/>
          <a:p>
            <a:pPr>
              <a:lnSpc>
                <a:spcPct val="200000"/>
              </a:lnSpc>
            </a:pPr>
            <a:r>
              <a:rPr lang="zh-CN" altLang="en-US" sz="2000" b="1" dirty="0">
                <a:solidFill>
                  <a:schemeClr val="accent6">
                    <a:lumMod val="50000"/>
                  </a:schemeClr>
                </a:solidFill>
                <a:latin typeface="-apple-system"/>
              </a:rPr>
              <a:t>绘制光源实体</a:t>
            </a:r>
            <a:endParaRPr lang="en-US" altLang="zh-CN" sz="2000" b="1" dirty="0">
              <a:solidFill>
                <a:schemeClr val="accent6">
                  <a:lumMod val="50000"/>
                </a:schemeClr>
              </a:solidFill>
              <a:latin typeface="-apple-system"/>
            </a:endParaRPr>
          </a:p>
          <a:p>
            <a:pPr marL="285750" indent="-285750">
              <a:lnSpc>
                <a:spcPct val="200000"/>
              </a:lnSpc>
              <a:buFont typeface="Wingdings" panose="05000000000000000000" pitchFamily="2" charset="2"/>
              <a:buChar char="ü"/>
            </a:pPr>
            <a:r>
              <a:rPr lang="zh-CN" altLang="en-US" sz="2000" dirty="0">
                <a:latin typeface="-apple-system"/>
              </a:rPr>
              <a:t>获取光源位置坐标，生成变换矩阵，应用于球体</a:t>
            </a:r>
            <a:endParaRPr lang="en-US" altLang="zh-CN" sz="2000" dirty="0">
              <a:latin typeface="-apple-system"/>
            </a:endParaRPr>
          </a:p>
        </p:txBody>
      </p:sp>
      <p:pic>
        <p:nvPicPr>
          <p:cNvPr id="10" name="图片 9">
            <a:extLst>
              <a:ext uri="{FF2B5EF4-FFF2-40B4-BE49-F238E27FC236}">
                <a16:creationId xmlns:a16="http://schemas.microsoft.com/office/drawing/2014/main" id="{AF6D9C9C-04DF-707F-4CC4-B0FB61C16C07}"/>
              </a:ext>
            </a:extLst>
          </p:cNvPr>
          <p:cNvPicPr>
            <a:picLocks noChangeAspect="1"/>
          </p:cNvPicPr>
          <p:nvPr/>
        </p:nvPicPr>
        <p:blipFill>
          <a:blip r:embed="rId5"/>
          <a:stretch>
            <a:fillRect/>
          </a:stretch>
        </p:blipFill>
        <p:spPr>
          <a:xfrm>
            <a:off x="3587738" y="4403368"/>
            <a:ext cx="8185209" cy="1707966"/>
          </a:xfrm>
          <a:prstGeom prst="rect">
            <a:avLst/>
          </a:prstGeom>
          <a:ln>
            <a:noFill/>
          </a:ln>
          <a:effectLst>
            <a:outerShdw blurRad="292100" dist="139700" dir="2700000" algn="tl" rotWithShape="0">
              <a:srgbClr val="333333">
                <a:alpha val="65000"/>
              </a:srgb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a:xfrm>
            <a:off x="1216933" y="347251"/>
            <a:ext cx="8920029" cy="399415"/>
          </a:xfrm>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solidFill>
                  <a:srgbClr val="445437"/>
                </a:solidFill>
                <a:latin typeface="微软雅黑" panose="020B0503020204020204" charset="-122"/>
                <a:ea typeface="微软雅黑" panose="020B0503020204020204" charset="-122"/>
                <a:cs typeface="+mn-ea"/>
                <a:sym typeface="+mn-ea"/>
              </a:rPr>
              <a:t>绘制光源</a:t>
            </a:r>
            <a:endParaRPr lang="en-US" altLang="zh-CN" dirty="0">
              <a:ea typeface="+mn-ea"/>
              <a:cs typeface="+mn-ea"/>
            </a:endParaRPr>
          </a:p>
        </p:txBody>
      </p:sp>
      <p:sp>
        <p:nvSpPr>
          <p:cNvPr id="2" name="日期占位符 1"/>
          <p:cNvSpPr>
            <a:spLocks noGrp="1"/>
          </p:cNvSpPr>
          <p:nvPr>
            <p:ph type="dt" sz="half" idx="14"/>
          </p:nvPr>
        </p:nvSpPr>
        <p:spPr>
          <a:xfrm>
            <a:off x="660400" y="6235702"/>
            <a:ext cx="3342640" cy="365125"/>
          </a:xfrm>
        </p:spPr>
        <p:txBody>
          <a:bodyPr/>
          <a:lstStyle/>
          <a:p>
            <a:r>
              <a:rPr lang="zh-CN" altLang="en-US" i="1" spc="300">
                <a:solidFill>
                  <a:schemeClr val="accent1"/>
                </a:solidFill>
                <a:latin typeface="+mn-ea"/>
                <a:cs typeface="+mn-ea"/>
              </a:rPr>
              <a:t>止于至善</a:t>
            </a:r>
            <a:endParaRPr lang="zh-CN" altLang="en-US" spc="300" dirty="0">
              <a:solidFill>
                <a:schemeClr val="bg1">
                  <a:lumMod val="75000"/>
                </a:schemeClr>
              </a:solidFill>
              <a:cs typeface="+mn-ea"/>
            </a:endParaRPr>
          </a:p>
        </p:txBody>
      </p:sp>
      <p:sp>
        <p:nvSpPr>
          <p:cNvPr id="3" name="灯片编号占位符 2"/>
          <p:cNvSpPr>
            <a:spLocks noGrp="1"/>
          </p:cNvSpPr>
          <p:nvPr>
            <p:ph type="sldNum" sz="quarter" idx="16"/>
          </p:nvPr>
        </p:nvSpPr>
        <p:spPr/>
        <p:txBody>
          <a:bodyPr/>
          <a:lstStyle/>
          <a:p>
            <a:fld id="{C79ECAFE-A460-4E13-ABCB-32CAE6136244}" type="slidenum">
              <a:rPr lang="zh-CN" altLang="en-US" smtClean="0"/>
              <a:t>14</a:t>
            </a:fld>
            <a:endParaRPr lang="zh-CN" altLang="en-US" dirty="0"/>
          </a:p>
        </p:txBody>
      </p:sp>
      <p:sp>
        <p:nvSpPr>
          <p:cNvPr id="5" name="文本框 4"/>
          <p:cNvSpPr txBox="1"/>
          <p:nvPr/>
        </p:nvSpPr>
        <p:spPr>
          <a:xfrm>
            <a:off x="660400" y="1240736"/>
            <a:ext cx="6096000" cy="1235851"/>
          </a:xfrm>
          <a:prstGeom prst="rect">
            <a:avLst/>
          </a:prstGeom>
          <a:noFill/>
        </p:spPr>
        <p:txBody>
          <a:bodyPr wrap="square">
            <a:spAutoFit/>
          </a:bodyPr>
          <a:lstStyle/>
          <a:p>
            <a:pPr>
              <a:lnSpc>
                <a:spcPct val="200000"/>
              </a:lnSpc>
            </a:pPr>
            <a:r>
              <a:rPr lang="zh-CN" sz="2000" b="1" dirty="0">
                <a:solidFill>
                  <a:schemeClr val="accent6">
                    <a:lumMod val="50000"/>
                  </a:schemeClr>
                </a:solidFill>
                <a:latin typeface="-apple-system"/>
              </a:rPr>
              <a:t>初始绘制的</a:t>
            </a:r>
            <a:r>
              <a:rPr lang="zh-CN" altLang="en-US" sz="2000" b="1" dirty="0">
                <a:solidFill>
                  <a:schemeClr val="accent6">
                    <a:lumMod val="50000"/>
                  </a:schemeClr>
                </a:solidFill>
                <a:latin typeface="-apple-system"/>
              </a:rPr>
              <a:t>光源实体</a:t>
            </a:r>
            <a:r>
              <a:rPr lang="zh-CN" sz="2000" b="1" dirty="0">
                <a:solidFill>
                  <a:schemeClr val="accent6">
                    <a:lumMod val="50000"/>
                  </a:schemeClr>
                </a:solidFill>
                <a:latin typeface="-apple-system"/>
              </a:rPr>
              <a:t>很暗</a:t>
            </a:r>
            <a:r>
              <a:rPr lang="zh-CN" altLang="en-US" sz="2000" b="1" dirty="0">
                <a:solidFill>
                  <a:schemeClr val="accent6">
                    <a:lumMod val="50000"/>
                  </a:schemeClr>
                </a:solidFill>
                <a:latin typeface="-apple-system"/>
              </a:rPr>
              <a:t>？</a:t>
            </a:r>
            <a:endParaRPr lang="zh-CN" sz="2000" b="1" dirty="0">
              <a:solidFill>
                <a:schemeClr val="accent6">
                  <a:lumMod val="50000"/>
                </a:schemeClr>
              </a:solidFill>
              <a:latin typeface="-apple-system"/>
            </a:endParaRPr>
          </a:p>
          <a:p>
            <a:pPr>
              <a:lnSpc>
                <a:spcPct val="200000"/>
              </a:lnSpc>
            </a:pPr>
            <a:r>
              <a:rPr sz="2000" dirty="0" err="1">
                <a:latin typeface="-apple-system"/>
              </a:rPr>
              <a:t>将球的法向量反向，把球的里面作为</a:t>
            </a:r>
            <a:r>
              <a:rPr lang="zh-CN" altLang="en-US" sz="2000" dirty="0">
                <a:latin typeface="-apple-system"/>
              </a:rPr>
              <a:t>“表面”</a:t>
            </a:r>
            <a:endParaRPr lang="zh-CN" sz="2000" dirty="0">
              <a:latin typeface="-apple-system"/>
            </a:endParaRPr>
          </a:p>
        </p:txBody>
      </p:sp>
      <p:pic>
        <p:nvPicPr>
          <p:cNvPr id="8" name="图片 7">
            <a:extLst>
              <a:ext uri="{FF2B5EF4-FFF2-40B4-BE49-F238E27FC236}">
                <a16:creationId xmlns:a16="http://schemas.microsoft.com/office/drawing/2014/main" id="{5E846C77-F1D9-7235-DB7D-EA60E5F4C375}"/>
              </a:ext>
            </a:extLst>
          </p:cNvPr>
          <p:cNvPicPr>
            <a:picLocks noChangeAspect="1"/>
          </p:cNvPicPr>
          <p:nvPr/>
        </p:nvPicPr>
        <p:blipFill>
          <a:blip r:embed="rId3"/>
          <a:stretch>
            <a:fillRect/>
          </a:stretch>
        </p:blipFill>
        <p:spPr>
          <a:xfrm>
            <a:off x="660400" y="3605505"/>
            <a:ext cx="6580909" cy="997108"/>
          </a:xfrm>
          <a:prstGeom prst="rect">
            <a:avLst/>
          </a:prstGeom>
          <a:ln>
            <a:noFill/>
          </a:ln>
          <a:effectLst>
            <a:outerShdw blurRad="292100" dist="139700" dir="2700000" algn="tl" rotWithShape="0">
              <a:srgbClr val="333333">
                <a:alpha val="65000"/>
              </a:srgbClr>
            </a:outerShdw>
          </a:effectLst>
        </p:spPr>
      </p:pic>
      <p:pic>
        <p:nvPicPr>
          <p:cNvPr id="10" name="图片 9">
            <a:extLst>
              <a:ext uri="{FF2B5EF4-FFF2-40B4-BE49-F238E27FC236}">
                <a16:creationId xmlns:a16="http://schemas.microsoft.com/office/drawing/2014/main" id="{2C2C1A67-0A21-F7B1-9F10-12BA656844AB}"/>
              </a:ext>
            </a:extLst>
          </p:cNvPr>
          <p:cNvPicPr>
            <a:picLocks noChangeAspect="1"/>
          </p:cNvPicPr>
          <p:nvPr/>
        </p:nvPicPr>
        <p:blipFill>
          <a:blip r:embed="rId4"/>
          <a:stretch>
            <a:fillRect/>
          </a:stretch>
        </p:blipFill>
        <p:spPr>
          <a:xfrm>
            <a:off x="660400" y="2872692"/>
            <a:ext cx="6302286" cy="556308"/>
          </a:xfrm>
          <a:prstGeom prst="rect">
            <a:avLst/>
          </a:prstGeom>
          <a:ln>
            <a:noFill/>
          </a:ln>
          <a:effectLst>
            <a:outerShdw blurRad="292100" dist="139700" dir="2700000" algn="tl" rotWithShape="0">
              <a:srgbClr val="333333">
                <a:alpha val="65000"/>
              </a:srgbClr>
            </a:outerShdw>
          </a:effectLst>
        </p:spPr>
      </p:pic>
      <p:pic>
        <p:nvPicPr>
          <p:cNvPr id="12" name="图片 11">
            <a:extLst>
              <a:ext uri="{FF2B5EF4-FFF2-40B4-BE49-F238E27FC236}">
                <a16:creationId xmlns:a16="http://schemas.microsoft.com/office/drawing/2014/main" id="{CA66637B-19A9-973A-12FA-F032E3E93919}"/>
              </a:ext>
            </a:extLst>
          </p:cNvPr>
          <p:cNvPicPr>
            <a:picLocks noChangeAspect="1"/>
          </p:cNvPicPr>
          <p:nvPr/>
        </p:nvPicPr>
        <p:blipFill>
          <a:blip r:embed="rId5"/>
          <a:stretch>
            <a:fillRect/>
          </a:stretch>
        </p:blipFill>
        <p:spPr>
          <a:xfrm>
            <a:off x="8515027" y="2541193"/>
            <a:ext cx="2126164" cy="1775614"/>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dirty="0">
                <a:ea typeface="+mn-ea"/>
                <a:cs typeface="+mn-ea"/>
              </a:rPr>
              <a:t>效果呈现</a:t>
            </a:r>
          </a:p>
        </p:txBody>
      </p:sp>
      <p:sp>
        <p:nvSpPr>
          <p:cNvPr id="7" name="日期占位符 6"/>
          <p:cNvSpPr>
            <a:spLocks noGrp="1"/>
          </p:cNvSpPr>
          <p:nvPr>
            <p:ph type="dt" sz="half" idx="12"/>
          </p:nvPr>
        </p:nvSpPr>
        <p:spPr>
          <a:xfrm>
            <a:off x="660400" y="6235702"/>
            <a:ext cx="334264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400" b="0" i="1" u="none" strike="noStrike" kern="1200" cap="none" spc="300" normalizeH="0" baseline="0" noProof="0" dirty="0">
                <a:ln>
                  <a:noFill/>
                </a:ln>
                <a:solidFill>
                  <a:srgbClr val="445437"/>
                </a:solidFill>
                <a:effectLst/>
                <a:uLnTx/>
                <a:uFillTx/>
                <a:latin typeface="微软雅黑" panose="020B0503020204020204" charset="-122"/>
                <a:ea typeface="微软雅黑" panose="020B0503020204020204" charset="-122"/>
                <a:cs typeface="+mn-ea"/>
              </a:rPr>
              <a:t>止于至善</a:t>
            </a:r>
            <a:endParaRPr kumimoji="0" lang="zh-CN" altLang="en-US" sz="1400" b="0" i="0" u="none" strike="noStrike" kern="1200" cap="none" spc="300" normalizeH="0" baseline="0" noProof="0" dirty="0">
              <a:ln>
                <a:noFill/>
              </a:ln>
              <a:solidFill>
                <a:prstClr val="white">
                  <a:lumMod val="75000"/>
                </a:prstClr>
              </a:solidFill>
              <a:effectLst/>
              <a:uLnTx/>
              <a:uFillTx/>
              <a:latin typeface="Arial" panose="020B0604020202020204"/>
              <a:ea typeface="微软雅黑" panose="020B0503020204020204" charset="-122"/>
              <a:cs typeface="+mn-ea"/>
            </a:endParaRPr>
          </a:p>
        </p:txBody>
      </p:sp>
      <p:pic>
        <p:nvPicPr>
          <p:cNvPr id="8" name="图片 7"/>
          <p:cNvPicPr>
            <a:picLocks noChangeAspect="1"/>
          </p:cNvPicPr>
          <p:nvPr/>
        </p:nvPicPr>
        <p:blipFill>
          <a:blip r:embed="rId3"/>
          <a:srcRect l="24588" t="13433" r="24588" b="26261"/>
          <a:stretch>
            <a:fillRect/>
          </a:stretch>
        </p:blipFill>
        <p:spPr>
          <a:xfrm>
            <a:off x="1025637" y="1342785"/>
            <a:ext cx="2977628" cy="3209636"/>
          </a:xfrm>
          <a:custGeom>
            <a:avLst/>
            <a:gdLst>
              <a:gd name="connsiteX0" fmla="*/ 0 w 2977628"/>
              <a:gd name="connsiteY0" fmla="*/ 0 h 3209636"/>
              <a:gd name="connsiteX1" fmla="*/ 2977628 w 2977628"/>
              <a:gd name="connsiteY1" fmla="*/ 0 h 3209636"/>
              <a:gd name="connsiteX2" fmla="*/ 2977628 w 2977628"/>
              <a:gd name="connsiteY2" fmla="*/ 3209636 h 3209636"/>
              <a:gd name="connsiteX3" fmla="*/ 0 w 2977628"/>
              <a:gd name="connsiteY3" fmla="*/ 3209636 h 3209636"/>
            </a:gdLst>
            <a:ahLst/>
            <a:cxnLst>
              <a:cxn ang="0">
                <a:pos x="connsiteX0" y="connsiteY0"/>
              </a:cxn>
              <a:cxn ang="0">
                <a:pos x="connsiteX1" y="connsiteY1"/>
              </a:cxn>
              <a:cxn ang="0">
                <a:pos x="connsiteX2" y="connsiteY2"/>
              </a:cxn>
              <a:cxn ang="0">
                <a:pos x="connsiteX3" y="connsiteY3"/>
              </a:cxn>
            </a:cxnLst>
            <a:rect l="l" t="t" r="r" b="b"/>
            <a:pathLst>
              <a:path w="2977628" h="3209636">
                <a:moveTo>
                  <a:pt x="0" y="0"/>
                </a:moveTo>
                <a:lnTo>
                  <a:pt x="2977628" y="0"/>
                </a:lnTo>
                <a:lnTo>
                  <a:pt x="2977628" y="3209636"/>
                </a:lnTo>
                <a:lnTo>
                  <a:pt x="0" y="3209636"/>
                </a:lnTo>
                <a:close/>
              </a:path>
            </a:pathLst>
          </a:custGeom>
        </p:spPr>
      </p:pic>
      <p:sp>
        <p:nvSpPr>
          <p:cNvPr id="5" name="文本占位符 4">
            <a:extLst>
              <a:ext uri="{FF2B5EF4-FFF2-40B4-BE49-F238E27FC236}">
                <a16:creationId xmlns:a16="http://schemas.microsoft.com/office/drawing/2014/main" id="{CDF8BD49-7E6D-5FFE-0D9C-906BAC0328D2}"/>
              </a:ext>
            </a:extLst>
          </p:cNvPr>
          <p:cNvSpPr>
            <a:spLocks noGrp="1"/>
          </p:cNvSpPr>
          <p:nvPr>
            <p:ph type="body" sz="quarter" idx="11"/>
          </p:nvPr>
        </p:nvSpPr>
        <p:spPr/>
        <p:txBody>
          <a:bodyPr/>
          <a:lstStyle/>
          <a:p>
            <a:r>
              <a:rPr lang="en-US" altLang="zh-CN" dirty="0"/>
              <a:t> </a:t>
            </a:r>
            <a:endParaRPr lang="zh-CN" altLang="en-US"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a:xfrm>
            <a:off x="1216933" y="347251"/>
            <a:ext cx="8920029" cy="399415"/>
          </a:xfrm>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solidFill>
                  <a:srgbClr val="445437"/>
                </a:solidFill>
                <a:latin typeface="微软雅黑" panose="020B0503020204020204" charset="-122"/>
                <a:ea typeface="微软雅黑" panose="020B0503020204020204" charset="-122"/>
                <a:cs typeface="+mn-ea"/>
                <a:sym typeface="+mn-ea"/>
              </a:rPr>
              <a:t>效果呈现</a:t>
            </a:r>
            <a:endParaRPr lang="en-US" altLang="zh-CN" dirty="0">
              <a:ea typeface="+mn-ea"/>
              <a:cs typeface="+mn-ea"/>
            </a:endParaRPr>
          </a:p>
        </p:txBody>
      </p:sp>
      <p:sp>
        <p:nvSpPr>
          <p:cNvPr id="2" name="日期占位符 1"/>
          <p:cNvSpPr>
            <a:spLocks noGrp="1"/>
          </p:cNvSpPr>
          <p:nvPr>
            <p:ph type="dt" sz="half" idx="14"/>
          </p:nvPr>
        </p:nvSpPr>
        <p:spPr>
          <a:xfrm>
            <a:off x="660400" y="6235702"/>
            <a:ext cx="3342640" cy="365125"/>
          </a:xfrm>
        </p:spPr>
        <p:txBody>
          <a:bodyPr/>
          <a:lstStyle/>
          <a:p>
            <a:r>
              <a:rPr lang="zh-CN" altLang="en-US" i="1" spc="300">
                <a:solidFill>
                  <a:schemeClr val="accent1"/>
                </a:solidFill>
                <a:latin typeface="+mn-ea"/>
                <a:cs typeface="+mn-ea"/>
              </a:rPr>
              <a:t>止于至善</a:t>
            </a:r>
            <a:endParaRPr lang="zh-CN" altLang="en-US" spc="300" dirty="0">
              <a:solidFill>
                <a:schemeClr val="bg1">
                  <a:lumMod val="75000"/>
                </a:schemeClr>
              </a:solidFill>
              <a:cs typeface="+mn-ea"/>
            </a:endParaRPr>
          </a:p>
        </p:txBody>
      </p:sp>
      <p:sp>
        <p:nvSpPr>
          <p:cNvPr id="3" name="灯片编号占位符 2"/>
          <p:cNvSpPr>
            <a:spLocks noGrp="1"/>
          </p:cNvSpPr>
          <p:nvPr>
            <p:ph type="sldNum" sz="quarter" idx="16"/>
          </p:nvPr>
        </p:nvSpPr>
        <p:spPr/>
        <p:txBody>
          <a:bodyPr/>
          <a:lstStyle/>
          <a:p>
            <a:fld id="{C79ECAFE-A460-4E13-ABCB-32CAE6136244}" type="slidenum">
              <a:rPr lang="zh-CN" altLang="en-US" smtClean="0"/>
              <a:t>16</a:t>
            </a:fld>
            <a:endParaRPr lang="zh-CN" altLang="en-US" dirty="0"/>
          </a:p>
        </p:txBody>
      </p:sp>
      <p:sp>
        <p:nvSpPr>
          <p:cNvPr id="4" name="文本框 3">
            <a:extLst>
              <a:ext uri="{FF2B5EF4-FFF2-40B4-BE49-F238E27FC236}">
                <a16:creationId xmlns:a16="http://schemas.microsoft.com/office/drawing/2014/main" id="{318E183E-B3C1-5126-D195-96955A878CCD}"/>
              </a:ext>
            </a:extLst>
          </p:cNvPr>
          <p:cNvSpPr txBox="1"/>
          <p:nvPr/>
        </p:nvSpPr>
        <p:spPr>
          <a:xfrm>
            <a:off x="660400" y="1240736"/>
            <a:ext cx="6096000" cy="621709"/>
          </a:xfrm>
          <a:prstGeom prst="rect">
            <a:avLst/>
          </a:prstGeom>
          <a:noFill/>
        </p:spPr>
        <p:txBody>
          <a:bodyPr wrap="square">
            <a:spAutoFit/>
          </a:bodyPr>
          <a:lstStyle/>
          <a:p>
            <a:pPr>
              <a:lnSpc>
                <a:spcPct val="200000"/>
              </a:lnSpc>
            </a:pPr>
            <a:r>
              <a:rPr lang="zh-CN" altLang="en-US" sz="2000" b="1" dirty="0">
                <a:solidFill>
                  <a:schemeClr val="accent6">
                    <a:lumMod val="50000"/>
                  </a:schemeClr>
                </a:solidFill>
                <a:latin typeface="-apple-system"/>
              </a:rPr>
              <a:t>甜甜圈</a:t>
            </a:r>
            <a:r>
              <a:rPr lang="en-US" altLang="zh-CN" sz="2000" b="1" dirty="0">
                <a:solidFill>
                  <a:schemeClr val="accent6">
                    <a:lumMod val="50000"/>
                  </a:schemeClr>
                </a:solidFill>
                <a:latin typeface="-apple-system"/>
              </a:rPr>
              <a:t>&amp;</a:t>
            </a:r>
            <a:r>
              <a:rPr lang="zh-CN" altLang="en-US" sz="2000" b="1" dirty="0">
                <a:solidFill>
                  <a:schemeClr val="accent6">
                    <a:lumMod val="50000"/>
                  </a:schemeClr>
                </a:solidFill>
                <a:latin typeface="-apple-system"/>
              </a:rPr>
              <a:t>圣诞树</a:t>
            </a:r>
            <a:endParaRPr lang="zh-CN" sz="2000" dirty="0">
              <a:latin typeface="-apple-system"/>
            </a:endParaRPr>
          </a:p>
        </p:txBody>
      </p:sp>
      <p:pic>
        <p:nvPicPr>
          <p:cNvPr id="9" name="图片 8">
            <a:extLst>
              <a:ext uri="{FF2B5EF4-FFF2-40B4-BE49-F238E27FC236}">
                <a16:creationId xmlns:a16="http://schemas.microsoft.com/office/drawing/2014/main" id="{41D2E01F-8C65-03C4-C37F-0F452668F6A5}"/>
              </a:ext>
            </a:extLst>
          </p:cNvPr>
          <p:cNvPicPr>
            <a:picLocks noChangeAspect="1"/>
          </p:cNvPicPr>
          <p:nvPr/>
        </p:nvPicPr>
        <p:blipFill>
          <a:blip r:embed="rId3"/>
          <a:stretch>
            <a:fillRect/>
          </a:stretch>
        </p:blipFill>
        <p:spPr>
          <a:xfrm>
            <a:off x="2872108" y="1616372"/>
            <a:ext cx="6447783" cy="4076905"/>
          </a:xfrm>
          <a:prstGeom prst="rect">
            <a:avLst/>
          </a:prstGeom>
        </p:spPr>
      </p:pic>
    </p:spTree>
    <p:extLst>
      <p:ext uri="{BB962C8B-B14F-4D97-AF65-F5344CB8AC3E}">
        <p14:creationId xmlns:p14="http://schemas.microsoft.com/office/powerpoint/2010/main" val="15830197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zh-CN" altLang="en-US" dirty="0"/>
              <a:t>感谢倾听！</a:t>
            </a:r>
          </a:p>
        </p:txBody>
      </p:sp>
      <p:sp>
        <p:nvSpPr>
          <p:cNvPr id="4" name="日期占位符 3"/>
          <p:cNvSpPr>
            <a:spLocks noGrp="1"/>
          </p:cNvSpPr>
          <p:nvPr>
            <p:ph type="dt" sz="half" idx="16"/>
          </p:nvPr>
        </p:nvSpPr>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5" name="文本占位符 4"/>
          <p:cNvSpPr>
            <a:spLocks noGrp="1"/>
          </p:cNvSpPr>
          <p:nvPr>
            <p:ph type="body" sz="quarter" idx="17"/>
          </p:nvPr>
        </p:nvSpPr>
        <p:spPr>
          <a:xfrm>
            <a:off x="667503" y="3641672"/>
            <a:ext cx="5798382" cy="276999"/>
          </a:xfrm>
        </p:spPr>
        <p:txBody>
          <a:bodyPr/>
          <a:lstStyle/>
          <a:p>
            <a:r>
              <a:rPr lang="en-US" altLang="zh-CN" spc="450" dirty="0"/>
              <a:t>Thanks For Your listening ! </a:t>
            </a:r>
          </a:p>
        </p:txBody>
      </p:sp>
      <p:sp>
        <p:nvSpPr>
          <p:cNvPr id="11" name="矩形 10"/>
          <p:cNvSpPr/>
          <p:nvPr/>
        </p:nvSpPr>
        <p:spPr>
          <a:xfrm>
            <a:off x="667503" y="4382319"/>
            <a:ext cx="3680976" cy="398780"/>
          </a:xfrm>
          <a:prstGeom prst="rect">
            <a:avLst/>
          </a:prstGeom>
        </p:spPr>
        <p:txBody>
          <a:bodyPr wrap="square" lIns="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000" i="0" u="none" strike="noStrike" kern="1200" cap="none" spc="0" normalizeH="0" baseline="0" noProof="0" dirty="0">
                <a:ln>
                  <a:noFill/>
                </a:ln>
                <a:solidFill>
                  <a:schemeClr val="accent1"/>
                </a:solidFill>
                <a:effectLst/>
                <a:uLnTx/>
                <a:uFillTx/>
                <a:latin typeface="Arial" panose="020B0604020202020204"/>
                <a:cs typeface="+mn-ea"/>
              </a:rPr>
              <a:t>汇报日期：</a:t>
            </a:r>
            <a:r>
              <a:rPr lang="en-US" altLang="zh-CN" sz="2000" dirty="0">
                <a:solidFill>
                  <a:schemeClr val="accent1"/>
                </a:solidFill>
                <a:latin typeface="Arial" panose="020B0604020202020204"/>
                <a:cs typeface="+mn-ea"/>
              </a:rPr>
              <a:t>2023</a:t>
            </a:r>
            <a:r>
              <a:rPr kumimoji="0" lang="en-US" altLang="zh-CN" sz="2000" i="0" u="none" strike="noStrike" kern="1200" cap="none" spc="0" normalizeH="0" baseline="0" noProof="0" dirty="0">
                <a:ln>
                  <a:noFill/>
                </a:ln>
                <a:solidFill>
                  <a:schemeClr val="accent1"/>
                </a:solidFill>
                <a:effectLst/>
                <a:uLnTx/>
                <a:uFillTx/>
                <a:latin typeface="Arial" panose="020B0604020202020204"/>
                <a:cs typeface="+mn-ea"/>
              </a:rPr>
              <a:t>/12/8</a:t>
            </a:r>
            <a:endParaRPr kumimoji="0" lang="zh-CN" altLang="en-US" sz="2000" i="0" u="none" strike="noStrike" kern="1200" cap="none" spc="0" normalizeH="0" baseline="0" noProof="0" dirty="0">
              <a:ln>
                <a:noFill/>
              </a:ln>
              <a:solidFill>
                <a:schemeClr val="accent1"/>
              </a:solidFill>
              <a:effectLst/>
              <a:uLnTx/>
              <a:uFillTx/>
              <a:latin typeface="Arial" panose="020B0604020202020204"/>
              <a:cs typeface="+mn-ea"/>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90501" y="4189677"/>
            <a:ext cx="5368944" cy="725488"/>
          </a:xfrm>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pc="0" dirty="0">
                <a:solidFill>
                  <a:srgbClr val="445437"/>
                </a:solidFill>
                <a:latin typeface="微软雅黑" panose="020B0503020204020204" charset="-122"/>
                <a:ea typeface="微软雅黑" panose="020B0503020204020204" charset="-122"/>
                <a:cs typeface="+mn-ea"/>
                <a:sym typeface="+mn-ea"/>
              </a:rPr>
              <a:t>设计思路</a:t>
            </a:r>
            <a:endParaRPr lang="zh-CN" altLang="en-US" dirty="0">
              <a:ea typeface="+mn-ea"/>
              <a:cs typeface="+mn-ea"/>
            </a:endParaRPr>
          </a:p>
        </p:txBody>
      </p:sp>
      <p:sp>
        <p:nvSpPr>
          <p:cNvPr id="3" name="日期占位符 2"/>
          <p:cNvSpPr>
            <a:spLocks noGrp="1"/>
          </p:cNvSpPr>
          <p:nvPr>
            <p:ph type="dt" sz="half" idx="12"/>
          </p:nvPr>
        </p:nvSpPr>
        <p:spPr/>
        <p:txBody>
          <a:bodyPr/>
          <a:lstStyle/>
          <a:p>
            <a:r>
              <a:rPr lang="zh-CN" altLang="en-US" i="1" spc="300">
                <a:solidFill>
                  <a:schemeClr val="accent1"/>
                </a:solidFill>
                <a:latin typeface="+mn-ea"/>
                <a:cs typeface="+mn-ea"/>
              </a:rPr>
              <a:t>止于至善</a:t>
            </a:r>
            <a:endParaRPr lang="zh-CN" altLang="en-US" spc="300" dirty="0">
              <a:solidFill>
                <a:schemeClr val="bg1">
                  <a:lumMod val="75000"/>
                </a:schemeClr>
              </a:solidFill>
              <a:cs typeface="+mn-ea"/>
            </a:endParaRPr>
          </a:p>
        </p:txBody>
      </p:sp>
      <p:pic>
        <p:nvPicPr>
          <p:cNvPr id="9" name="图片 8"/>
          <p:cNvPicPr>
            <a:picLocks noChangeAspect="1"/>
          </p:cNvPicPr>
          <p:nvPr/>
        </p:nvPicPr>
        <p:blipFill>
          <a:blip r:embed="rId3"/>
          <a:srcRect l="22592" t="13433" r="22592" b="26261"/>
          <a:stretch>
            <a:fillRect/>
          </a:stretch>
        </p:blipFill>
        <p:spPr>
          <a:xfrm>
            <a:off x="904820" y="1342785"/>
            <a:ext cx="2977628" cy="3209636"/>
          </a:xfrm>
          <a:custGeom>
            <a:avLst/>
            <a:gdLst>
              <a:gd name="connsiteX0" fmla="*/ 0 w 2977628"/>
              <a:gd name="connsiteY0" fmla="*/ 0 h 3209636"/>
              <a:gd name="connsiteX1" fmla="*/ 2977628 w 2977628"/>
              <a:gd name="connsiteY1" fmla="*/ 0 h 3209636"/>
              <a:gd name="connsiteX2" fmla="*/ 2977628 w 2977628"/>
              <a:gd name="connsiteY2" fmla="*/ 3209636 h 3209636"/>
              <a:gd name="connsiteX3" fmla="*/ 0 w 2977628"/>
              <a:gd name="connsiteY3" fmla="*/ 3209636 h 3209636"/>
            </a:gdLst>
            <a:ahLst/>
            <a:cxnLst>
              <a:cxn ang="0">
                <a:pos x="connsiteX0" y="connsiteY0"/>
              </a:cxn>
              <a:cxn ang="0">
                <a:pos x="connsiteX1" y="connsiteY1"/>
              </a:cxn>
              <a:cxn ang="0">
                <a:pos x="connsiteX2" y="connsiteY2"/>
              </a:cxn>
              <a:cxn ang="0">
                <a:pos x="connsiteX3" y="connsiteY3"/>
              </a:cxn>
            </a:cxnLst>
            <a:rect l="l" t="t" r="r" b="b"/>
            <a:pathLst>
              <a:path w="2977628" h="3209636">
                <a:moveTo>
                  <a:pt x="0" y="0"/>
                </a:moveTo>
                <a:lnTo>
                  <a:pt x="2977628" y="0"/>
                </a:lnTo>
                <a:lnTo>
                  <a:pt x="2977628" y="3209636"/>
                </a:lnTo>
                <a:lnTo>
                  <a:pt x="0" y="3209636"/>
                </a:lnTo>
                <a:close/>
              </a:path>
            </a:pathLst>
          </a:custGeom>
        </p:spPr>
      </p:pic>
      <p:sp>
        <p:nvSpPr>
          <p:cNvPr id="5" name="文本占位符 4"/>
          <p:cNvSpPr>
            <a:spLocks noGrp="1"/>
          </p:cNvSpPr>
          <p:nvPr>
            <p:ph type="body" sz="quarter" idx="11"/>
          </p:nvPr>
        </p:nvSpPr>
        <p:spPr>
          <a:xfrm>
            <a:off x="-1" y="4857350"/>
            <a:ext cx="4910668" cy="424732"/>
          </a:xfrm>
        </p:spPr>
        <p:txBody>
          <a:bodyPr/>
          <a:lstStyle/>
          <a:p>
            <a:r>
              <a:rPr lang="en-US" altLang="zh-CN" dirty="0"/>
              <a:t>Design Ideas</a:t>
            </a:r>
            <a:endParaRPr lang="zh-CN" alt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a:xfrm>
            <a:off x="1216933" y="347251"/>
            <a:ext cx="8920029" cy="399415"/>
          </a:xfrm>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solidFill>
                  <a:srgbClr val="445437"/>
                </a:solidFill>
                <a:latin typeface="微软雅黑" panose="020B0503020204020204" charset="-122"/>
                <a:ea typeface="微软雅黑" panose="020B0503020204020204" charset="-122"/>
                <a:cs typeface="+mn-ea"/>
                <a:sym typeface="+mn-ea"/>
              </a:rPr>
              <a:t>设计思路</a:t>
            </a:r>
            <a:endParaRPr lang="en-US" altLang="zh-CN" dirty="0">
              <a:ea typeface="+mn-ea"/>
              <a:cs typeface="+mn-ea"/>
            </a:endParaRPr>
          </a:p>
        </p:txBody>
      </p:sp>
      <p:sp>
        <p:nvSpPr>
          <p:cNvPr id="2" name="日期占位符 1"/>
          <p:cNvSpPr>
            <a:spLocks noGrp="1"/>
          </p:cNvSpPr>
          <p:nvPr>
            <p:ph type="dt" sz="half" idx="14"/>
          </p:nvPr>
        </p:nvSpPr>
        <p:spPr>
          <a:xfrm>
            <a:off x="660400" y="6235702"/>
            <a:ext cx="3342640" cy="365125"/>
          </a:xfrm>
        </p:spPr>
        <p:txBody>
          <a:bodyPr/>
          <a:lstStyle/>
          <a:p>
            <a:r>
              <a:rPr lang="zh-CN" altLang="en-US" i="1" spc="300">
                <a:solidFill>
                  <a:schemeClr val="accent1"/>
                </a:solidFill>
                <a:latin typeface="+mn-ea"/>
                <a:cs typeface="+mn-ea"/>
              </a:rPr>
              <a:t>止于至善</a:t>
            </a:r>
            <a:endParaRPr lang="zh-CN" altLang="en-US" spc="300" dirty="0">
              <a:solidFill>
                <a:schemeClr val="bg1">
                  <a:lumMod val="75000"/>
                </a:schemeClr>
              </a:solidFill>
              <a:cs typeface="+mn-ea"/>
            </a:endParaRPr>
          </a:p>
        </p:txBody>
      </p:sp>
      <p:sp>
        <p:nvSpPr>
          <p:cNvPr id="3" name="灯片编号占位符 2"/>
          <p:cNvSpPr>
            <a:spLocks noGrp="1"/>
          </p:cNvSpPr>
          <p:nvPr>
            <p:ph type="sldNum" sz="quarter" idx="16"/>
          </p:nvPr>
        </p:nvSpPr>
        <p:spPr/>
        <p:txBody>
          <a:bodyPr/>
          <a:lstStyle/>
          <a:p>
            <a:fld id="{C79ECAFE-A460-4E13-ABCB-32CAE6136244}" type="slidenum">
              <a:rPr lang="zh-CN" altLang="en-US" smtClean="0"/>
              <a:t>3</a:t>
            </a:fld>
            <a:endParaRPr lang="zh-CN" altLang="en-US" dirty="0"/>
          </a:p>
        </p:txBody>
      </p:sp>
      <p:pic>
        <p:nvPicPr>
          <p:cNvPr id="8" name="图片 7">
            <a:extLst>
              <a:ext uri="{FF2B5EF4-FFF2-40B4-BE49-F238E27FC236}">
                <a16:creationId xmlns:a16="http://schemas.microsoft.com/office/drawing/2014/main" id="{E2A46931-AFC5-3AF7-FC2D-9C91670440D5}"/>
              </a:ext>
            </a:extLst>
          </p:cNvPr>
          <p:cNvPicPr>
            <a:picLocks noChangeAspect="1"/>
          </p:cNvPicPr>
          <p:nvPr/>
        </p:nvPicPr>
        <p:blipFill>
          <a:blip r:embed="rId5"/>
          <a:stretch>
            <a:fillRect/>
          </a:stretch>
        </p:blipFill>
        <p:spPr>
          <a:xfrm>
            <a:off x="1314783" y="1145407"/>
            <a:ext cx="3200401" cy="2166886"/>
          </a:xfrm>
          <a:prstGeom prst="rect">
            <a:avLst/>
          </a:prstGeom>
        </p:spPr>
      </p:pic>
      <p:pic>
        <p:nvPicPr>
          <p:cNvPr id="1026" name="Picture 2" descr="甜甜圈 的图像结果">
            <a:extLst>
              <a:ext uri="{FF2B5EF4-FFF2-40B4-BE49-F238E27FC236}">
                <a16:creationId xmlns:a16="http://schemas.microsoft.com/office/drawing/2014/main" id="{9E7D319F-7A09-5F82-F381-7E7B536FB38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71027" y="1028700"/>
            <a:ext cx="3200400" cy="24003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圣诞树 的图像结果">
            <a:extLst>
              <a:ext uri="{FF2B5EF4-FFF2-40B4-BE49-F238E27FC236}">
                <a16:creationId xmlns:a16="http://schemas.microsoft.com/office/drawing/2014/main" id="{AA859971-887D-9842-34AB-87564A09197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13977" y="3884614"/>
            <a:ext cx="1714500" cy="2533650"/>
          </a:xfrm>
          <a:prstGeom prst="rect">
            <a:avLst/>
          </a:prstGeom>
          <a:noFill/>
          <a:extLst>
            <a:ext uri="{909E8E84-426E-40DD-AFC4-6F175D3DCCD1}">
              <a14:hiddenFill xmlns:a14="http://schemas.microsoft.com/office/drawing/2010/main">
                <a:solidFill>
                  <a:srgbClr val="FFFFFF"/>
                </a:solidFill>
              </a14:hiddenFill>
            </a:ext>
          </a:extLst>
        </p:spPr>
      </p:pic>
      <p:sp>
        <p:nvSpPr>
          <p:cNvPr id="10" name="文本框 9">
            <a:extLst>
              <a:ext uri="{FF2B5EF4-FFF2-40B4-BE49-F238E27FC236}">
                <a16:creationId xmlns:a16="http://schemas.microsoft.com/office/drawing/2014/main" id="{672A65D8-0695-C5F0-DC6F-E2A9E1E782E5}"/>
              </a:ext>
            </a:extLst>
          </p:cNvPr>
          <p:cNvSpPr txBox="1"/>
          <p:nvPr>
            <p:custDataLst>
              <p:tags r:id="rId1"/>
            </p:custDataLst>
          </p:nvPr>
        </p:nvSpPr>
        <p:spPr>
          <a:xfrm>
            <a:off x="1314783" y="4375217"/>
            <a:ext cx="3200401" cy="398780"/>
          </a:xfrm>
          <a:prstGeom prst="rect">
            <a:avLst/>
          </a:prstGeom>
          <a:noFill/>
        </p:spPr>
        <p:txBody>
          <a:bodyPr wrap="square" rtlCol="0">
            <a:spAutoFit/>
          </a:bodyPr>
          <a:lstStyle/>
          <a:p>
            <a:pPr lvl="0" algn="ctr">
              <a:defRPr/>
            </a:pPr>
            <a:r>
              <a:rPr lang="zh-CN" altLang="en-US" sz="2000" b="1" dirty="0">
                <a:solidFill>
                  <a:srgbClr val="4D4D4D"/>
                </a:solidFill>
                <a:latin typeface="-apple-system"/>
              </a:rPr>
              <a:t>甜甜圈</a:t>
            </a:r>
            <a:r>
              <a:rPr lang="en-US" altLang="zh-CN" sz="2000" b="1" dirty="0">
                <a:solidFill>
                  <a:srgbClr val="4D4D4D"/>
                </a:solidFill>
                <a:latin typeface="-apple-system"/>
              </a:rPr>
              <a:t>&amp;</a:t>
            </a:r>
            <a:r>
              <a:rPr lang="zh-CN" altLang="en-US" sz="2000" b="1" dirty="0">
                <a:solidFill>
                  <a:srgbClr val="4D4D4D"/>
                </a:solidFill>
                <a:latin typeface="-apple-system"/>
              </a:rPr>
              <a:t>圣诞树</a:t>
            </a:r>
          </a:p>
        </p:txBody>
      </p:sp>
      <p:sp>
        <p:nvSpPr>
          <p:cNvPr id="11" name="文本框 10">
            <a:extLst>
              <a:ext uri="{FF2B5EF4-FFF2-40B4-BE49-F238E27FC236}">
                <a16:creationId xmlns:a16="http://schemas.microsoft.com/office/drawing/2014/main" id="{18F10F3E-1D7E-8795-C2AD-666AB372F6F2}"/>
              </a:ext>
            </a:extLst>
          </p:cNvPr>
          <p:cNvSpPr txBox="1"/>
          <p:nvPr>
            <p:custDataLst>
              <p:tags r:id="rId2"/>
            </p:custDataLst>
          </p:nvPr>
        </p:nvSpPr>
        <p:spPr>
          <a:xfrm>
            <a:off x="9141474" y="1588649"/>
            <a:ext cx="2011652" cy="3993850"/>
          </a:xfrm>
          <a:prstGeom prst="rect">
            <a:avLst/>
          </a:prstGeom>
          <a:noFill/>
        </p:spPr>
        <p:txBody>
          <a:bodyPr wrap="square" rtlCol="0">
            <a:spAutoFit/>
          </a:bodyPr>
          <a:lstStyle/>
          <a:p>
            <a:pPr lvl="0" algn="ctr">
              <a:lnSpc>
                <a:spcPts val="4400"/>
              </a:lnSpc>
              <a:defRPr/>
            </a:pPr>
            <a:endParaRPr lang="en-US" altLang="zh-CN" sz="2800" b="1" dirty="0">
              <a:solidFill>
                <a:srgbClr val="0070C0"/>
              </a:solidFill>
              <a:latin typeface="-apple-system"/>
            </a:endParaRPr>
          </a:p>
          <a:p>
            <a:pPr marL="342900" lvl="0" indent="-342900" algn="ctr">
              <a:lnSpc>
                <a:spcPts val="4400"/>
              </a:lnSpc>
              <a:buFont typeface="Wingdings" panose="05000000000000000000" pitchFamily="2" charset="2"/>
              <a:buChar char="ü"/>
              <a:defRPr/>
            </a:pPr>
            <a:r>
              <a:rPr lang="zh-CN" altLang="en-US" sz="2800" b="1" dirty="0">
                <a:solidFill>
                  <a:srgbClr val="0070C0"/>
                </a:solidFill>
                <a:latin typeface="-apple-system"/>
              </a:rPr>
              <a:t>球体类</a:t>
            </a:r>
            <a:endParaRPr lang="en-US" altLang="zh-CN" sz="2800" b="1" dirty="0">
              <a:solidFill>
                <a:srgbClr val="0070C0"/>
              </a:solidFill>
              <a:latin typeface="-apple-system"/>
            </a:endParaRPr>
          </a:p>
          <a:p>
            <a:pPr marL="342900" lvl="0" indent="-342900" algn="ctr">
              <a:lnSpc>
                <a:spcPts val="4400"/>
              </a:lnSpc>
              <a:buFont typeface="Wingdings" panose="05000000000000000000" pitchFamily="2" charset="2"/>
              <a:buChar char="ü"/>
              <a:defRPr/>
            </a:pPr>
            <a:r>
              <a:rPr lang="zh-CN" altLang="en-US" sz="2800" b="1" dirty="0">
                <a:solidFill>
                  <a:srgbClr val="0070C0"/>
                </a:solidFill>
                <a:latin typeface="-apple-system"/>
              </a:rPr>
              <a:t>长方体类</a:t>
            </a:r>
            <a:endParaRPr lang="en-US" altLang="zh-CN" sz="2800" b="1" dirty="0">
              <a:solidFill>
                <a:srgbClr val="0070C0"/>
              </a:solidFill>
              <a:latin typeface="-apple-system"/>
            </a:endParaRPr>
          </a:p>
          <a:p>
            <a:pPr marL="342900" lvl="0" indent="-342900" algn="ctr">
              <a:lnSpc>
                <a:spcPts val="4400"/>
              </a:lnSpc>
              <a:buFont typeface="Wingdings" panose="05000000000000000000" pitchFamily="2" charset="2"/>
              <a:buChar char="ü"/>
              <a:defRPr/>
            </a:pPr>
            <a:r>
              <a:rPr lang="zh-CN" altLang="en-US" sz="2800" b="1" dirty="0">
                <a:solidFill>
                  <a:srgbClr val="0070C0"/>
                </a:solidFill>
                <a:latin typeface="-apple-system"/>
              </a:rPr>
              <a:t>四棱锥类</a:t>
            </a:r>
            <a:endParaRPr lang="en-US" altLang="zh-CN" sz="2800" b="1" dirty="0">
              <a:solidFill>
                <a:srgbClr val="0070C0"/>
              </a:solidFill>
              <a:latin typeface="-apple-system"/>
            </a:endParaRPr>
          </a:p>
          <a:p>
            <a:pPr marL="342900" lvl="0" indent="-342900" algn="ctr">
              <a:lnSpc>
                <a:spcPts val="4400"/>
              </a:lnSpc>
              <a:buFont typeface="Wingdings" panose="05000000000000000000" pitchFamily="2" charset="2"/>
              <a:buChar char="ü"/>
              <a:defRPr/>
            </a:pPr>
            <a:endParaRPr lang="en-US" altLang="zh-CN" sz="2800" b="1" dirty="0">
              <a:solidFill>
                <a:srgbClr val="0070C0"/>
              </a:solidFill>
              <a:latin typeface="-apple-system"/>
            </a:endParaRPr>
          </a:p>
          <a:p>
            <a:pPr marL="342900" lvl="0" indent="-342900" algn="ctr">
              <a:lnSpc>
                <a:spcPts val="4400"/>
              </a:lnSpc>
              <a:buFont typeface="Wingdings" panose="05000000000000000000" pitchFamily="2" charset="2"/>
              <a:buChar char="ü"/>
              <a:defRPr/>
            </a:pPr>
            <a:r>
              <a:rPr lang="zh-CN" altLang="en-US" sz="2800" b="1" dirty="0">
                <a:solidFill>
                  <a:schemeClr val="accent6">
                    <a:lumMod val="75000"/>
                  </a:schemeClr>
                </a:solidFill>
                <a:latin typeface="-apple-system"/>
              </a:rPr>
              <a:t>相机类</a:t>
            </a:r>
            <a:endParaRPr lang="en-US" altLang="zh-CN" sz="2800" b="1" dirty="0">
              <a:solidFill>
                <a:schemeClr val="accent6">
                  <a:lumMod val="75000"/>
                </a:schemeClr>
              </a:solidFill>
              <a:latin typeface="-apple-system"/>
            </a:endParaRPr>
          </a:p>
          <a:p>
            <a:pPr marL="342900" lvl="0" indent="-342900" algn="ctr">
              <a:lnSpc>
                <a:spcPts val="4400"/>
              </a:lnSpc>
              <a:buFont typeface="Wingdings" panose="05000000000000000000" pitchFamily="2" charset="2"/>
              <a:buChar char="ü"/>
              <a:defRPr/>
            </a:pPr>
            <a:r>
              <a:rPr lang="zh-CN" altLang="en-US" sz="2800" b="1" dirty="0">
                <a:solidFill>
                  <a:schemeClr val="accent6">
                    <a:lumMod val="75000"/>
                  </a:schemeClr>
                </a:solidFill>
                <a:latin typeface="-apple-system"/>
              </a:rPr>
              <a:t>光源类</a:t>
            </a:r>
          </a:p>
        </p:txBody>
      </p:sp>
    </p:spTree>
    <p:extLst>
      <p:ext uri="{BB962C8B-B14F-4D97-AF65-F5344CB8AC3E}">
        <p14:creationId xmlns:p14="http://schemas.microsoft.com/office/powerpoint/2010/main" val="1973640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3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90501" y="4189677"/>
            <a:ext cx="5368944" cy="725488"/>
          </a:xfrm>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pc="0" dirty="0">
                <a:solidFill>
                  <a:srgbClr val="445437"/>
                </a:solidFill>
                <a:latin typeface="微软雅黑" panose="020B0503020204020204" charset="-122"/>
                <a:ea typeface="微软雅黑" panose="020B0503020204020204" charset="-122"/>
                <a:cs typeface="+mn-ea"/>
                <a:sym typeface="+mn-ea"/>
              </a:rPr>
              <a:t>实现方案</a:t>
            </a:r>
            <a:endParaRPr lang="zh-CN" altLang="en-US" dirty="0">
              <a:ea typeface="+mn-ea"/>
              <a:cs typeface="+mn-ea"/>
            </a:endParaRPr>
          </a:p>
        </p:txBody>
      </p:sp>
      <p:sp>
        <p:nvSpPr>
          <p:cNvPr id="3" name="日期占位符 2"/>
          <p:cNvSpPr>
            <a:spLocks noGrp="1"/>
          </p:cNvSpPr>
          <p:nvPr>
            <p:ph type="dt" sz="half" idx="12"/>
          </p:nvPr>
        </p:nvSpPr>
        <p:spPr/>
        <p:txBody>
          <a:bodyPr/>
          <a:lstStyle/>
          <a:p>
            <a:r>
              <a:rPr lang="zh-CN" altLang="en-US" i="1" spc="300">
                <a:solidFill>
                  <a:schemeClr val="accent1"/>
                </a:solidFill>
                <a:latin typeface="+mn-ea"/>
                <a:cs typeface="+mn-ea"/>
              </a:rPr>
              <a:t>止于至善</a:t>
            </a:r>
            <a:endParaRPr lang="zh-CN" altLang="en-US" spc="300" dirty="0">
              <a:solidFill>
                <a:schemeClr val="bg1">
                  <a:lumMod val="75000"/>
                </a:schemeClr>
              </a:solidFill>
              <a:cs typeface="+mn-ea"/>
            </a:endParaRPr>
          </a:p>
        </p:txBody>
      </p:sp>
      <p:sp>
        <p:nvSpPr>
          <p:cNvPr id="6" name="文本占位符 5">
            <a:extLst>
              <a:ext uri="{FF2B5EF4-FFF2-40B4-BE49-F238E27FC236}">
                <a16:creationId xmlns:a16="http://schemas.microsoft.com/office/drawing/2014/main" id="{0EFDB08C-346C-C1F7-2212-E354C4C5BC32}"/>
              </a:ext>
            </a:extLst>
          </p:cNvPr>
          <p:cNvSpPr>
            <a:spLocks noGrp="1"/>
          </p:cNvSpPr>
          <p:nvPr>
            <p:ph type="body" sz="quarter" idx="11"/>
          </p:nvPr>
        </p:nvSpPr>
        <p:spPr/>
        <p:txBody>
          <a:bodyPr/>
          <a:lstStyle/>
          <a:p>
            <a:r>
              <a:rPr lang="en-US" altLang="zh-CN" dirty="0"/>
              <a:t> </a:t>
            </a:r>
            <a:endParaRPr lang="zh-CN" altLang="en-US" dirty="0"/>
          </a:p>
        </p:txBody>
      </p:sp>
      <p:pic>
        <p:nvPicPr>
          <p:cNvPr id="7" name="图片 6">
            <a:extLst>
              <a:ext uri="{FF2B5EF4-FFF2-40B4-BE49-F238E27FC236}">
                <a16:creationId xmlns:a16="http://schemas.microsoft.com/office/drawing/2014/main" id="{820A381B-A8A1-E59F-AE69-C23034C3D6AF}"/>
              </a:ext>
            </a:extLst>
          </p:cNvPr>
          <p:cNvPicPr>
            <a:picLocks noChangeAspect="1"/>
          </p:cNvPicPr>
          <p:nvPr/>
        </p:nvPicPr>
        <p:blipFill>
          <a:blip r:embed="rId3"/>
          <a:srcRect l="24588" t="13433" r="24588" b="26261"/>
          <a:stretch>
            <a:fillRect/>
          </a:stretch>
        </p:blipFill>
        <p:spPr>
          <a:xfrm>
            <a:off x="1113695" y="1342785"/>
            <a:ext cx="2977628" cy="3209636"/>
          </a:xfrm>
          <a:custGeom>
            <a:avLst/>
            <a:gdLst>
              <a:gd name="connsiteX0" fmla="*/ 0 w 2977628"/>
              <a:gd name="connsiteY0" fmla="*/ 0 h 3209636"/>
              <a:gd name="connsiteX1" fmla="*/ 2977628 w 2977628"/>
              <a:gd name="connsiteY1" fmla="*/ 0 h 3209636"/>
              <a:gd name="connsiteX2" fmla="*/ 2977628 w 2977628"/>
              <a:gd name="connsiteY2" fmla="*/ 3209636 h 3209636"/>
              <a:gd name="connsiteX3" fmla="*/ 0 w 2977628"/>
              <a:gd name="connsiteY3" fmla="*/ 3209636 h 3209636"/>
            </a:gdLst>
            <a:ahLst/>
            <a:cxnLst>
              <a:cxn ang="0">
                <a:pos x="connsiteX0" y="connsiteY0"/>
              </a:cxn>
              <a:cxn ang="0">
                <a:pos x="connsiteX1" y="connsiteY1"/>
              </a:cxn>
              <a:cxn ang="0">
                <a:pos x="connsiteX2" y="connsiteY2"/>
              </a:cxn>
              <a:cxn ang="0">
                <a:pos x="connsiteX3" y="connsiteY3"/>
              </a:cxn>
            </a:cxnLst>
            <a:rect l="l" t="t" r="r" b="b"/>
            <a:pathLst>
              <a:path w="2977628" h="3209636">
                <a:moveTo>
                  <a:pt x="0" y="0"/>
                </a:moveTo>
                <a:lnTo>
                  <a:pt x="2977628" y="0"/>
                </a:lnTo>
                <a:lnTo>
                  <a:pt x="2977628" y="3209636"/>
                </a:lnTo>
                <a:lnTo>
                  <a:pt x="0" y="3209636"/>
                </a:lnTo>
                <a:close/>
              </a:path>
            </a:pathLst>
          </a:custGeom>
        </p:spPr>
      </p:pic>
    </p:spTree>
    <p:extLst>
      <p:ext uri="{BB962C8B-B14F-4D97-AF65-F5344CB8AC3E}">
        <p14:creationId xmlns:p14="http://schemas.microsoft.com/office/powerpoint/2010/main" val="5256085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a:xfrm>
            <a:off x="1216933" y="347251"/>
            <a:ext cx="8920029" cy="399415"/>
          </a:xfrm>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noProof="0" dirty="0">
                <a:ln>
                  <a:noFill/>
                </a:ln>
                <a:solidFill>
                  <a:srgbClr val="445437"/>
                </a:solidFill>
                <a:effectLst/>
                <a:uLnTx/>
                <a:uFillTx/>
                <a:latin typeface="微软雅黑" panose="020B0503020204020204" charset="-122"/>
                <a:ea typeface="微软雅黑" panose="020B0503020204020204" charset="-122"/>
                <a:cs typeface="+mn-ea"/>
                <a:sym typeface="+mn-ea"/>
              </a:rPr>
              <a:t>场景漫游</a:t>
            </a:r>
            <a:endParaRPr lang="en-US" altLang="zh-CN" dirty="0">
              <a:ea typeface="+mn-ea"/>
              <a:cs typeface="+mn-ea"/>
            </a:endParaRPr>
          </a:p>
        </p:txBody>
      </p:sp>
      <p:sp>
        <p:nvSpPr>
          <p:cNvPr id="2" name="日期占位符 1"/>
          <p:cNvSpPr>
            <a:spLocks noGrp="1"/>
          </p:cNvSpPr>
          <p:nvPr>
            <p:ph type="dt" sz="half" idx="14"/>
          </p:nvPr>
        </p:nvSpPr>
        <p:spPr>
          <a:xfrm>
            <a:off x="660400" y="6235702"/>
            <a:ext cx="3342640" cy="365125"/>
          </a:xfrm>
        </p:spPr>
        <p:txBody>
          <a:bodyPr/>
          <a:lstStyle/>
          <a:p>
            <a:r>
              <a:rPr lang="zh-CN" altLang="en-US" i="1" spc="300" dirty="0">
                <a:solidFill>
                  <a:schemeClr val="accent1"/>
                </a:solidFill>
                <a:latin typeface="+mn-ea"/>
                <a:cs typeface="+mn-ea"/>
              </a:rPr>
              <a:t>止于至善</a:t>
            </a:r>
            <a:endParaRPr lang="zh-CN" altLang="en-US" spc="300" dirty="0">
              <a:solidFill>
                <a:schemeClr val="bg1">
                  <a:lumMod val="75000"/>
                </a:schemeClr>
              </a:solidFill>
              <a:cs typeface="+mn-ea"/>
            </a:endParaRPr>
          </a:p>
        </p:txBody>
      </p:sp>
      <p:sp>
        <p:nvSpPr>
          <p:cNvPr id="3" name="灯片编号占位符 2"/>
          <p:cNvSpPr>
            <a:spLocks noGrp="1"/>
          </p:cNvSpPr>
          <p:nvPr>
            <p:ph type="sldNum" sz="quarter" idx="16"/>
          </p:nvPr>
        </p:nvSpPr>
        <p:spPr/>
        <p:txBody>
          <a:bodyPr/>
          <a:lstStyle/>
          <a:p>
            <a:fld id="{C79ECAFE-A460-4E13-ABCB-32CAE6136244}" type="slidenum">
              <a:rPr lang="zh-CN" altLang="en-US" smtClean="0"/>
              <a:t>5</a:t>
            </a:fld>
            <a:endParaRPr lang="zh-CN" altLang="en-US" dirty="0"/>
          </a:p>
        </p:txBody>
      </p:sp>
      <p:sp>
        <p:nvSpPr>
          <p:cNvPr id="29" name="矩形 28"/>
          <p:cNvSpPr/>
          <p:nvPr/>
        </p:nvSpPr>
        <p:spPr>
          <a:xfrm>
            <a:off x="1423338" y="1247984"/>
            <a:ext cx="4471002" cy="2142308"/>
          </a:xfrm>
          <a:prstGeom prst="rect">
            <a:avLst/>
          </a:prstGeom>
          <a:noFill/>
          <a:ln w="1270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A2C3D3B5-AD30-7136-CD4D-2DAE04D51CD8}"/>
              </a:ext>
            </a:extLst>
          </p:cNvPr>
          <p:cNvSpPr txBox="1"/>
          <p:nvPr/>
        </p:nvSpPr>
        <p:spPr>
          <a:xfrm>
            <a:off x="1615431" y="6231495"/>
            <a:ext cx="7809306" cy="369332"/>
          </a:xfrm>
          <a:prstGeom prst="rect">
            <a:avLst/>
          </a:prstGeom>
          <a:noFill/>
        </p:spPr>
        <p:txBody>
          <a:bodyPr wrap="square">
            <a:spAutoFit/>
          </a:bodyPr>
          <a:lstStyle/>
          <a:p>
            <a:r>
              <a:rPr lang="en-US" altLang="zh-CN" dirty="0">
                <a:hlinkClick r:id="rId3"/>
              </a:rPr>
              <a:t>Code Viewer. Source code: includes/</a:t>
            </a:r>
            <a:r>
              <a:rPr lang="en-US" altLang="zh-CN" dirty="0" err="1">
                <a:hlinkClick r:id="rId3"/>
              </a:rPr>
              <a:t>learnopengl</a:t>
            </a:r>
            <a:r>
              <a:rPr lang="en-US" altLang="zh-CN" dirty="0">
                <a:hlinkClick r:id="rId3"/>
              </a:rPr>
              <a:t>/</a:t>
            </a:r>
            <a:r>
              <a:rPr lang="en-US" altLang="zh-CN" dirty="0" err="1">
                <a:hlinkClick r:id="rId3"/>
              </a:rPr>
              <a:t>camera.h</a:t>
            </a:r>
            <a:endParaRPr lang="zh-CN" altLang="en-US" dirty="0"/>
          </a:p>
        </p:txBody>
      </p:sp>
      <p:sp>
        <p:nvSpPr>
          <p:cNvPr id="12" name="文本框 11">
            <a:extLst>
              <a:ext uri="{FF2B5EF4-FFF2-40B4-BE49-F238E27FC236}">
                <a16:creationId xmlns:a16="http://schemas.microsoft.com/office/drawing/2014/main" id="{10D8F50A-DAFF-1DDD-7676-C1D909AD32EB}"/>
              </a:ext>
            </a:extLst>
          </p:cNvPr>
          <p:cNvSpPr txBox="1"/>
          <p:nvPr/>
        </p:nvSpPr>
        <p:spPr>
          <a:xfrm>
            <a:off x="660400" y="1507596"/>
            <a:ext cx="8352883" cy="400110"/>
          </a:xfrm>
          <a:prstGeom prst="rect">
            <a:avLst/>
          </a:prstGeom>
          <a:noFill/>
        </p:spPr>
        <p:txBody>
          <a:bodyPr wrap="square">
            <a:spAutoFit/>
          </a:bodyPr>
          <a:lstStyle/>
          <a:p>
            <a:r>
              <a:rPr lang="zh-CN" altLang="en-US" sz="2000" b="0" i="0" dirty="0">
                <a:solidFill>
                  <a:srgbClr val="222222"/>
                </a:solidFill>
                <a:effectLst/>
                <a:latin typeface="Microsoft Yahei" panose="020B0503020204020204" pitchFamily="34" charset="-122"/>
                <a:ea typeface="Microsoft Yahei" panose="020B0503020204020204" pitchFamily="34" charset="-122"/>
              </a:rPr>
              <a:t>摄像机位置</a:t>
            </a:r>
            <a:r>
              <a:rPr lang="en-US" altLang="zh-CN" sz="2000" b="0" i="0" dirty="0">
                <a:solidFill>
                  <a:srgbClr val="222222"/>
                </a:solidFill>
                <a:effectLst/>
                <a:latin typeface="Microsoft Yahei" panose="020B0503020204020204" pitchFamily="34" charset="-122"/>
                <a:ea typeface="Microsoft Yahei" panose="020B0503020204020204" pitchFamily="34" charset="-122"/>
              </a:rPr>
              <a:t>+</a:t>
            </a:r>
            <a:r>
              <a:rPr lang="zh-CN" altLang="en-US" sz="2000" b="0" i="0" dirty="0">
                <a:solidFill>
                  <a:srgbClr val="222222"/>
                </a:solidFill>
                <a:effectLst/>
                <a:latin typeface="Microsoft Yahei" panose="020B0503020204020204" pitchFamily="34" charset="-122"/>
                <a:ea typeface="Microsoft Yahei" panose="020B0503020204020204" pitchFamily="34" charset="-122"/>
              </a:rPr>
              <a:t>目标位置</a:t>
            </a:r>
            <a:r>
              <a:rPr lang="en-US" altLang="zh-CN" sz="2000" b="0" i="0" dirty="0">
                <a:solidFill>
                  <a:srgbClr val="222222"/>
                </a:solidFill>
                <a:effectLst/>
                <a:latin typeface="Microsoft Yahei" panose="020B0503020204020204" pitchFamily="34" charset="-122"/>
                <a:ea typeface="Microsoft Yahei" panose="020B0503020204020204" pitchFamily="34" charset="-122"/>
              </a:rPr>
              <a:t>+</a:t>
            </a:r>
            <a:r>
              <a:rPr lang="zh-CN" altLang="en-US" sz="2000" b="0" i="0" dirty="0">
                <a:solidFill>
                  <a:srgbClr val="222222"/>
                </a:solidFill>
                <a:effectLst/>
                <a:latin typeface="Microsoft Yahei" panose="020B0503020204020204" pitchFamily="34" charset="-122"/>
                <a:ea typeface="Microsoft Yahei" panose="020B0503020204020204" pitchFamily="34" charset="-122"/>
              </a:rPr>
              <a:t>世界空间中的上向量</a:t>
            </a:r>
            <a:r>
              <a:rPr lang="en-US" altLang="zh-CN" sz="2000" dirty="0">
                <a:solidFill>
                  <a:srgbClr val="222222"/>
                </a:solidFill>
                <a:latin typeface="Microsoft Yahei" panose="020B0503020204020204" pitchFamily="34" charset="-122"/>
                <a:ea typeface="Microsoft Yahei" panose="020B0503020204020204" pitchFamily="34" charset="-122"/>
                <a:sym typeface="Wingdings" panose="05000000000000000000" pitchFamily="2" charset="2"/>
              </a:rPr>
              <a:t></a:t>
            </a:r>
            <a:r>
              <a:rPr lang="en-US" altLang="zh-CN" sz="2000" b="0" i="0" dirty="0" err="1">
                <a:solidFill>
                  <a:srgbClr val="0070C0"/>
                </a:solidFill>
                <a:effectLst/>
                <a:latin typeface="Microsoft Yahei" panose="020B0503020204020204" pitchFamily="34" charset="-122"/>
                <a:ea typeface="Microsoft Yahei" panose="020B0503020204020204" pitchFamily="34" charset="-122"/>
              </a:rPr>
              <a:t>LookAt</a:t>
            </a:r>
            <a:r>
              <a:rPr lang="zh-CN" altLang="en-US" sz="2000" b="0" i="0" dirty="0">
                <a:solidFill>
                  <a:srgbClr val="0070C0"/>
                </a:solidFill>
                <a:effectLst/>
                <a:latin typeface="Microsoft Yahei" panose="020B0503020204020204" pitchFamily="34" charset="-122"/>
                <a:ea typeface="Microsoft Yahei" panose="020B0503020204020204" pitchFamily="34" charset="-122"/>
              </a:rPr>
              <a:t>观察矩阵</a:t>
            </a:r>
            <a:endParaRPr lang="zh-CN" altLang="en-US" sz="2000" dirty="0">
              <a:solidFill>
                <a:srgbClr val="0070C0"/>
              </a:solidFill>
            </a:endParaRPr>
          </a:p>
        </p:txBody>
      </p:sp>
      <p:pic>
        <p:nvPicPr>
          <p:cNvPr id="14" name="图片 13">
            <a:extLst>
              <a:ext uri="{FF2B5EF4-FFF2-40B4-BE49-F238E27FC236}">
                <a16:creationId xmlns:a16="http://schemas.microsoft.com/office/drawing/2014/main" id="{917C4520-A7F9-642B-4915-D14BCE3AF475}"/>
              </a:ext>
            </a:extLst>
          </p:cNvPr>
          <p:cNvPicPr>
            <a:picLocks noChangeAspect="1"/>
          </p:cNvPicPr>
          <p:nvPr/>
        </p:nvPicPr>
        <p:blipFill>
          <a:blip r:embed="rId4"/>
          <a:stretch>
            <a:fillRect/>
          </a:stretch>
        </p:blipFill>
        <p:spPr>
          <a:xfrm>
            <a:off x="660400" y="2177352"/>
            <a:ext cx="5288738" cy="1623201"/>
          </a:xfrm>
          <a:prstGeom prst="rect">
            <a:avLst/>
          </a:prstGeom>
        </p:spPr>
      </p:pic>
      <p:pic>
        <p:nvPicPr>
          <p:cNvPr id="16" name="图片 15">
            <a:extLst>
              <a:ext uri="{FF2B5EF4-FFF2-40B4-BE49-F238E27FC236}">
                <a16:creationId xmlns:a16="http://schemas.microsoft.com/office/drawing/2014/main" id="{ED245A0E-5D9C-D854-8E05-3D14B9AD5F6C}"/>
              </a:ext>
            </a:extLst>
          </p:cNvPr>
          <p:cNvPicPr>
            <a:picLocks noChangeAspect="1"/>
          </p:cNvPicPr>
          <p:nvPr/>
        </p:nvPicPr>
        <p:blipFill>
          <a:blip r:embed="rId5"/>
          <a:stretch>
            <a:fillRect/>
          </a:stretch>
        </p:blipFill>
        <p:spPr>
          <a:xfrm>
            <a:off x="6132672" y="2505040"/>
            <a:ext cx="5761219" cy="967824"/>
          </a:xfrm>
          <a:prstGeom prst="rect">
            <a:avLst/>
          </a:prstGeom>
        </p:spPr>
      </p:pic>
      <p:sp>
        <p:nvSpPr>
          <p:cNvPr id="17" name="文本框 16">
            <a:extLst>
              <a:ext uri="{FF2B5EF4-FFF2-40B4-BE49-F238E27FC236}">
                <a16:creationId xmlns:a16="http://schemas.microsoft.com/office/drawing/2014/main" id="{B4AC0486-AB1D-2D87-9A98-D3944EB95C39}"/>
              </a:ext>
            </a:extLst>
          </p:cNvPr>
          <p:cNvSpPr txBox="1"/>
          <p:nvPr/>
        </p:nvSpPr>
        <p:spPr>
          <a:xfrm>
            <a:off x="532581" y="4237819"/>
            <a:ext cx="8352883" cy="400110"/>
          </a:xfrm>
          <a:prstGeom prst="rect">
            <a:avLst/>
          </a:prstGeom>
          <a:noFill/>
        </p:spPr>
        <p:txBody>
          <a:bodyPr wrap="square">
            <a:spAutoFit/>
          </a:bodyPr>
          <a:lstStyle/>
          <a:p>
            <a:r>
              <a:rPr lang="zh-CN" altLang="en-US" sz="2000" b="0" i="0" dirty="0">
                <a:solidFill>
                  <a:srgbClr val="222222"/>
                </a:solidFill>
                <a:effectLst/>
                <a:latin typeface="Microsoft Yahei" panose="020B0503020204020204" pitchFamily="34" charset="-122"/>
                <a:ea typeface="Microsoft Yahei" panose="020B0503020204020204" pitchFamily="34" charset="-122"/>
              </a:rPr>
              <a:t>添加</a:t>
            </a:r>
            <a:r>
              <a:rPr lang="zh-CN" altLang="en-US" sz="2000" b="0" i="0" dirty="0">
                <a:solidFill>
                  <a:srgbClr val="0070C0"/>
                </a:solidFill>
                <a:effectLst/>
                <a:latin typeface="Microsoft Yahei" panose="020B0503020204020204" pitchFamily="34" charset="-122"/>
                <a:ea typeface="Microsoft Yahei" panose="020B0503020204020204" pitchFamily="34" charset="-122"/>
              </a:rPr>
              <a:t>回调函数</a:t>
            </a:r>
            <a:r>
              <a:rPr lang="zh-CN" altLang="en-US" sz="2000" b="0" i="0" dirty="0">
                <a:solidFill>
                  <a:srgbClr val="222222"/>
                </a:solidFill>
                <a:effectLst/>
                <a:latin typeface="Microsoft Yahei" panose="020B0503020204020204" pitchFamily="34" charset="-122"/>
                <a:ea typeface="Microsoft Yahei" panose="020B0503020204020204" pitchFamily="34" charset="-122"/>
              </a:rPr>
              <a:t>，改变相机类成员</a:t>
            </a:r>
            <a:endParaRPr lang="zh-CN" altLang="en-US" sz="2000" dirty="0">
              <a:solidFill>
                <a:srgbClr val="0070C0"/>
              </a:solidFill>
            </a:endParaRPr>
          </a:p>
        </p:txBody>
      </p:sp>
      <p:pic>
        <p:nvPicPr>
          <p:cNvPr id="19" name="图片 18">
            <a:extLst>
              <a:ext uri="{FF2B5EF4-FFF2-40B4-BE49-F238E27FC236}">
                <a16:creationId xmlns:a16="http://schemas.microsoft.com/office/drawing/2014/main" id="{1979C6F9-383E-15B2-A377-8A9A6D0DD9E8}"/>
              </a:ext>
            </a:extLst>
          </p:cNvPr>
          <p:cNvPicPr>
            <a:picLocks noChangeAspect="1"/>
          </p:cNvPicPr>
          <p:nvPr/>
        </p:nvPicPr>
        <p:blipFill>
          <a:blip r:embed="rId6"/>
          <a:stretch>
            <a:fillRect/>
          </a:stretch>
        </p:blipFill>
        <p:spPr>
          <a:xfrm>
            <a:off x="589262" y="4863164"/>
            <a:ext cx="9281964" cy="891617"/>
          </a:xfrm>
          <a:prstGeom prst="rect">
            <a:avLst/>
          </a:prstGeom>
        </p:spPr>
      </p:pic>
    </p:spTree>
    <p:extLst>
      <p:ext uri="{BB962C8B-B14F-4D97-AF65-F5344CB8AC3E}">
        <p14:creationId xmlns:p14="http://schemas.microsoft.com/office/powerpoint/2010/main" val="12694335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a:xfrm>
            <a:off x="1216933" y="347251"/>
            <a:ext cx="8920029" cy="399415"/>
          </a:xfrm>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noProof="0" dirty="0">
                <a:ln>
                  <a:noFill/>
                </a:ln>
                <a:solidFill>
                  <a:srgbClr val="445437"/>
                </a:solidFill>
                <a:effectLst/>
                <a:uLnTx/>
                <a:uFillTx/>
                <a:latin typeface="微软雅黑" panose="020B0503020204020204" charset="-122"/>
                <a:ea typeface="微软雅黑" panose="020B0503020204020204" charset="-122"/>
                <a:cs typeface="+mn-ea"/>
                <a:sym typeface="+mn-ea"/>
              </a:rPr>
              <a:t>场景漫游</a:t>
            </a:r>
            <a:endParaRPr lang="en-US" altLang="zh-CN" dirty="0">
              <a:ea typeface="+mn-ea"/>
              <a:cs typeface="+mn-ea"/>
            </a:endParaRPr>
          </a:p>
        </p:txBody>
      </p:sp>
      <p:sp>
        <p:nvSpPr>
          <p:cNvPr id="2" name="日期占位符 1"/>
          <p:cNvSpPr>
            <a:spLocks noGrp="1"/>
          </p:cNvSpPr>
          <p:nvPr>
            <p:ph type="dt" sz="half" idx="14"/>
          </p:nvPr>
        </p:nvSpPr>
        <p:spPr>
          <a:xfrm>
            <a:off x="660400" y="6235702"/>
            <a:ext cx="3342640" cy="365125"/>
          </a:xfrm>
        </p:spPr>
        <p:txBody>
          <a:bodyPr/>
          <a:lstStyle/>
          <a:p>
            <a:r>
              <a:rPr lang="zh-CN" altLang="en-US" i="1" spc="300" dirty="0">
                <a:solidFill>
                  <a:schemeClr val="accent1"/>
                </a:solidFill>
                <a:latin typeface="+mn-ea"/>
                <a:cs typeface="+mn-ea"/>
              </a:rPr>
              <a:t>止于至善</a:t>
            </a:r>
            <a:endParaRPr lang="zh-CN" altLang="en-US" spc="300" dirty="0">
              <a:solidFill>
                <a:schemeClr val="bg1">
                  <a:lumMod val="75000"/>
                </a:schemeClr>
              </a:solidFill>
              <a:cs typeface="+mn-ea"/>
            </a:endParaRPr>
          </a:p>
        </p:txBody>
      </p:sp>
      <p:sp>
        <p:nvSpPr>
          <p:cNvPr id="3" name="灯片编号占位符 2"/>
          <p:cNvSpPr>
            <a:spLocks noGrp="1"/>
          </p:cNvSpPr>
          <p:nvPr>
            <p:ph type="sldNum" sz="quarter" idx="16"/>
          </p:nvPr>
        </p:nvSpPr>
        <p:spPr/>
        <p:txBody>
          <a:bodyPr/>
          <a:lstStyle/>
          <a:p>
            <a:fld id="{C79ECAFE-A460-4E13-ABCB-32CAE6136244}" type="slidenum">
              <a:rPr lang="zh-CN" altLang="en-US" smtClean="0"/>
              <a:t>6</a:t>
            </a:fld>
            <a:endParaRPr lang="zh-CN" altLang="en-US" dirty="0"/>
          </a:p>
        </p:txBody>
      </p:sp>
      <p:sp>
        <p:nvSpPr>
          <p:cNvPr id="29" name="矩形 28"/>
          <p:cNvSpPr/>
          <p:nvPr/>
        </p:nvSpPr>
        <p:spPr>
          <a:xfrm>
            <a:off x="1423338" y="1247984"/>
            <a:ext cx="4471002" cy="2142308"/>
          </a:xfrm>
          <a:prstGeom prst="rect">
            <a:avLst/>
          </a:prstGeom>
          <a:noFill/>
          <a:ln w="1270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A2C3D3B5-AD30-7136-CD4D-2DAE04D51CD8}"/>
              </a:ext>
            </a:extLst>
          </p:cNvPr>
          <p:cNvSpPr txBox="1"/>
          <p:nvPr/>
        </p:nvSpPr>
        <p:spPr>
          <a:xfrm>
            <a:off x="1615431" y="6231495"/>
            <a:ext cx="7809306" cy="369332"/>
          </a:xfrm>
          <a:prstGeom prst="rect">
            <a:avLst/>
          </a:prstGeom>
          <a:noFill/>
        </p:spPr>
        <p:txBody>
          <a:bodyPr wrap="square">
            <a:spAutoFit/>
          </a:bodyPr>
          <a:lstStyle/>
          <a:p>
            <a:r>
              <a:rPr lang="en-US" altLang="zh-CN" dirty="0">
                <a:hlinkClick r:id="rId3"/>
              </a:rPr>
              <a:t>Code Viewer. Source code: includes/</a:t>
            </a:r>
            <a:r>
              <a:rPr lang="en-US" altLang="zh-CN" dirty="0" err="1">
                <a:hlinkClick r:id="rId3"/>
              </a:rPr>
              <a:t>learnopengl</a:t>
            </a:r>
            <a:r>
              <a:rPr lang="en-US" altLang="zh-CN" dirty="0">
                <a:hlinkClick r:id="rId3"/>
              </a:rPr>
              <a:t>/</a:t>
            </a:r>
            <a:r>
              <a:rPr lang="en-US" altLang="zh-CN" dirty="0" err="1">
                <a:hlinkClick r:id="rId3"/>
              </a:rPr>
              <a:t>camera.h</a:t>
            </a:r>
            <a:endParaRPr lang="zh-CN" altLang="en-US" dirty="0"/>
          </a:p>
        </p:txBody>
      </p:sp>
      <p:sp>
        <p:nvSpPr>
          <p:cNvPr id="9" name="文本框 8">
            <a:extLst>
              <a:ext uri="{FF2B5EF4-FFF2-40B4-BE49-F238E27FC236}">
                <a16:creationId xmlns:a16="http://schemas.microsoft.com/office/drawing/2014/main" id="{32585CF1-481E-8CCF-C24E-791A5CD5A5F0}"/>
              </a:ext>
            </a:extLst>
          </p:cNvPr>
          <p:cNvSpPr txBox="1"/>
          <p:nvPr/>
        </p:nvSpPr>
        <p:spPr>
          <a:xfrm>
            <a:off x="660400" y="1509150"/>
            <a:ext cx="4007319" cy="400110"/>
          </a:xfrm>
          <a:prstGeom prst="rect">
            <a:avLst/>
          </a:prstGeom>
          <a:noFill/>
        </p:spPr>
        <p:txBody>
          <a:bodyPr wrap="square">
            <a:spAutoFit/>
          </a:bodyPr>
          <a:lstStyle/>
          <a:p>
            <a:pPr marL="342900" indent="-342900">
              <a:buFont typeface="Wingdings" panose="05000000000000000000" pitchFamily="2" charset="2"/>
              <a:buChar char="ü"/>
            </a:pPr>
            <a:r>
              <a:rPr lang="zh-CN" altLang="en-US" sz="2000" b="1" i="0" dirty="0">
                <a:solidFill>
                  <a:schemeClr val="accent6">
                    <a:lumMod val="50000"/>
                  </a:schemeClr>
                </a:solidFill>
                <a:effectLst/>
                <a:latin typeface="Microsoft Yahei" panose="020B0503020204020204" pitchFamily="34" charset="-122"/>
                <a:ea typeface="Microsoft Yahei" panose="020B0503020204020204" pitchFamily="34" charset="-122"/>
              </a:rPr>
              <a:t>键盘</a:t>
            </a:r>
            <a:r>
              <a:rPr lang="en-US" altLang="zh-CN" sz="2000" b="1" i="0" dirty="0">
                <a:solidFill>
                  <a:schemeClr val="accent6">
                    <a:lumMod val="50000"/>
                  </a:schemeClr>
                </a:solidFill>
                <a:effectLst/>
                <a:latin typeface="Microsoft Yahei" panose="020B0503020204020204" pitchFamily="34" charset="-122"/>
                <a:ea typeface="Microsoft Yahei" panose="020B0503020204020204" pitchFamily="34" charset="-122"/>
              </a:rPr>
              <a:t>WASD</a:t>
            </a:r>
            <a:r>
              <a:rPr lang="zh-CN" altLang="en-US" sz="2000" b="1" i="0" dirty="0">
                <a:solidFill>
                  <a:schemeClr val="accent6">
                    <a:lumMod val="50000"/>
                  </a:schemeClr>
                </a:solidFill>
                <a:effectLst/>
                <a:latin typeface="Microsoft Yahei" panose="020B0503020204020204" pitchFamily="34" charset="-122"/>
                <a:ea typeface="Microsoft Yahei" panose="020B0503020204020204" pitchFamily="34" charset="-122"/>
              </a:rPr>
              <a:t>：更新摄像机位置</a:t>
            </a:r>
            <a:endParaRPr lang="zh-CN" altLang="en-US" sz="2000" b="1" dirty="0">
              <a:solidFill>
                <a:schemeClr val="accent6">
                  <a:lumMod val="50000"/>
                </a:schemeClr>
              </a:solidFill>
            </a:endParaRPr>
          </a:p>
        </p:txBody>
      </p:sp>
      <p:pic>
        <p:nvPicPr>
          <p:cNvPr id="13" name="图片 12">
            <a:extLst>
              <a:ext uri="{FF2B5EF4-FFF2-40B4-BE49-F238E27FC236}">
                <a16:creationId xmlns:a16="http://schemas.microsoft.com/office/drawing/2014/main" id="{1368A007-36F0-1286-1373-5BBD144EE252}"/>
              </a:ext>
            </a:extLst>
          </p:cNvPr>
          <p:cNvPicPr>
            <a:picLocks noChangeAspect="1"/>
          </p:cNvPicPr>
          <p:nvPr/>
        </p:nvPicPr>
        <p:blipFill>
          <a:blip r:embed="rId4"/>
          <a:stretch>
            <a:fillRect/>
          </a:stretch>
        </p:blipFill>
        <p:spPr>
          <a:xfrm>
            <a:off x="660400" y="2410632"/>
            <a:ext cx="4237142" cy="2142308"/>
          </a:xfrm>
          <a:prstGeom prst="rect">
            <a:avLst/>
          </a:prstGeom>
          <a:ln>
            <a:noFill/>
          </a:ln>
          <a:effectLst>
            <a:outerShdw blurRad="292100" dist="139700" dir="2700000" algn="tl" rotWithShape="0">
              <a:srgbClr val="333333">
                <a:alpha val="65000"/>
              </a:srgbClr>
            </a:outerShdw>
          </a:effectLst>
        </p:spPr>
      </p:pic>
      <p:pic>
        <p:nvPicPr>
          <p:cNvPr id="21" name="图片 20">
            <a:extLst>
              <a:ext uri="{FF2B5EF4-FFF2-40B4-BE49-F238E27FC236}">
                <a16:creationId xmlns:a16="http://schemas.microsoft.com/office/drawing/2014/main" id="{52A2BE3C-4D52-E954-6662-A105BA9FF61A}"/>
              </a:ext>
            </a:extLst>
          </p:cNvPr>
          <p:cNvPicPr>
            <a:picLocks noChangeAspect="1"/>
          </p:cNvPicPr>
          <p:nvPr/>
        </p:nvPicPr>
        <p:blipFill rotWithShape="1">
          <a:blip r:embed="rId5"/>
          <a:srcRect t="2049"/>
          <a:stretch/>
        </p:blipFill>
        <p:spPr>
          <a:xfrm>
            <a:off x="5449383" y="2671745"/>
            <a:ext cx="6155499" cy="1591928"/>
          </a:xfrm>
          <a:prstGeom prst="rect">
            <a:avLst/>
          </a:prstGeom>
        </p:spPr>
      </p:pic>
    </p:spTree>
    <p:extLst>
      <p:ext uri="{BB962C8B-B14F-4D97-AF65-F5344CB8AC3E}">
        <p14:creationId xmlns:p14="http://schemas.microsoft.com/office/powerpoint/2010/main" val="9828831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a:xfrm>
            <a:off x="1216933" y="347251"/>
            <a:ext cx="8920029" cy="399415"/>
          </a:xfrm>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noProof="0" dirty="0">
                <a:ln>
                  <a:noFill/>
                </a:ln>
                <a:solidFill>
                  <a:srgbClr val="445437"/>
                </a:solidFill>
                <a:effectLst/>
                <a:uLnTx/>
                <a:uFillTx/>
                <a:latin typeface="微软雅黑" panose="020B0503020204020204" charset="-122"/>
                <a:ea typeface="微软雅黑" panose="020B0503020204020204" charset="-122"/>
                <a:cs typeface="+mn-ea"/>
                <a:sym typeface="+mn-ea"/>
              </a:rPr>
              <a:t>场景漫游</a:t>
            </a:r>
            <a:endParaRPr lang="en-US" altLang="zh-CN" dirty="0">
              <a:ea typeface="+mn-ea"/>
              <a:cs typeface="+mn-ea"/>
            </a:endParaRPr>
          </a:p>
        </p:txBody>
      </p:sp>
      <p:sp>
        <p:nvSpPr>
          <p:cNvPr id="2" name="日期占位符 1"/>
          <p:cNvSpPr>
            <a:spLocks noGrp="1"/>
          </p:cNvSpPr>
          <p:nvPr>
            <p:ph type="dt" sz="half" idx="14"/>
          </p:nvPr>
        </p:nvSpPr>
        <p:spPr>
          <a:xfrm>
            <a:off x="660400" y="6235702"/>
            <a:ext cx="3342640" cy="365125"/>
          </a:xfrm>
        </p:spPr>
        <p:txBody>
          <a:bodyPr/>
          <a:lstStyle/>
          <a:p>
            <a:r>
              <a:rPr lang="zh-CN" altLang="en-US" i="1" spc="300" dirty="0">
                <a:solidFill>
                  <a:schemeClr val="accent1"/>
                </a:solidFill>
                <a:latin typeface="+mn-ea"/>
                <a:cs typeface="+mn-ea"/>
              </a:rPr>
              <a:t>止于至善</a:t>
            </a:r>
            <a:endParaRPr lang="zh-CN" altLang="en-US" spc="300" dirty="0">
              <a:solidFill>
                <a:schemeClr val="bg1">
                  <a:lumMod val="75000"/>
                </a:schemeClr>
              </a:solidFill>
              <a:cs typeface="+mn-ea"/>
            </a:endParaRPr>
          </a:p>
        </p:txBody>
      </p:sp>
      <p:sp>
        <p:nvSpPr>
          <p:cNvPr id="3" name="灯片编号占位符 2"/>
          <p:cNvSpPr>
            <a:spLocks noGrp="1"/>
          </p:cNvSpPr>
          <p:nvPr>
            <p:ph type="sldNum" sz="quarter" idx="16"/>
          </p:nvPr>
        </p:nvSpPr>
        <p:spPr/>
        <p:txBody>
          <a:bodyPr/>
          <a:lstStyle/>
          <a:p>
            <a:fld id="{C79ECAFE-A460-4E13-ABCB-32CAE6136244}" type="slidenum">
              <a:rPr lang="zh-CN" altLang="en-US" smtClean="0"/>
              <a:t>7</a:t>
            </a:fld>
            <a:endParaRPr lang="zh-CN" altLang="en-US" dirty="0"/>
          </a:p>
        </p:txBody>
      </p:sp>
      <p:sp>
        <p:nvSpPr>
          <p:cNvPr id="29" name="矩形 28"/>
          <p:cNvSpPr/>
          <p:nvPr/>
        </p:nvSpPr>
        <p:spPr>
          <a:xfrm>
            <a:off x="1423338" y="1247984"/>
            <a:ext cx="4471002" cy="2142308"/>
          </a:xfrm>
          <a:prstGeom prst="rect">
            <a:avLst/>
          </a:prstGeom>
          <a:noFill/>
          <a:ln w="1270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A2C3D3B5-AD30-7136-CD4D-2DAE04D51CD8}"/>
              </a:ext>
            </a:extLst>
          </p:cNvPr>
          <p:cNvSpPr txBox="1"/>
          <p:nvPr/>
        </p:nvSpPr>
        <p:spPr>
          <a:xfrm>
            <a:off x="1615431" y="6231495"/>
            <a:ext cx="7809306" cy="369332"/>
          </a:xfrm>
          <a:prstGeom prst="rect">
            <a:avLst/>
          </a:prstGeom>
          <a:noFill/>
        </p:spPr>
        <p:txBody>
          <a:bodyPr wrap="square">
            <a:spAutoFit/>
          </a:bodyPr>
          <a:lstStyle/>
          <a:p>
            <a:r>
              <a:rPr lang="en-US" altLang="zh-CN" dirty="0">
                <a:hlinkClick r:id="rId4"/>
              </a:rPr>
              <a:t>Code Viewer. Source code: includes/</a:t>
            </a:r>
            <a:r>
              <a:rPr lang="en-US" altLang="zh-CN" dirty="0" err="1">
                <a:hlinkClick r:id="rId4"/>
              </a:rPr>
              <a:t>learnopengl</a:t>
            </a:r>
            <a:r>
              <a:rPr lang="en-US" altLang="zh-CN" dirty="0">
                <a:hlinkClick r:id="rId4"/>
              </a:rPr>
              <a:t>/</a:t>
            </a:r>
            <a:r>
              <a:rPr lang="en-US" altLang="zh-CN" dirty="0" err="1">
                <a:hlinkClick r:id="rId4"/>
              </a:rPr>
              <a:t>camera.h</a:t>
            </a:r>
            <a:endParaRPr lang="zh-CN" altLang="en-US" dirty="0"/>
          </a:p>
        </p:txBody>
      </p:sp>
      <p:sp>
        <p:nvSpPr>
          <p:cNvPr id="15" name="文本框 14">
            <a:extLst>
              <a:ext uri="{FF2B5EF4-FFF2-40B4-BE49-F238E27FC236}">
                <a16:creationId xmlns:a16="http://schemas.microsoft.com/office/drawing/2014/main" id="{2BA70573-00CE-D4C3-7127-C064B4B7FC25}"/>
              </a:ext>
            </a:extLst>
          </p:cNvPr>
          <p:cNvSpPr txBox="1"/>
          <p:nvPr/>
        </p:nvSpPr>
        <p:spPr>
          <a:xfrm>
            <a:off x="660400" y="1172122"/>
            <a:ext cx="4007319" cy="400110"/>
          </a:xfrm>
          <a:prstGeom prst="rect">
            <a:avLst/>
          </a:prstGeom>
          <a:noFill/>
        </p:spPr>
        <p:txBody>
          <a:bodyPr wrap="square">
            <a:spAutoFit/>
          </a:bodyPr>
          <a:lstStyle/>
          <a:p>
            <a:pPr marL="342900" indent="-342900">
              <a:buFont typeface="Wingdings" panose="05000000000000000000" pitchFamily="2" charset="2"/>
              <a:buChar char="ü"/>
            </a:pPr>
            <a:r>
              <a:rPr lang="zh-CN" altLang="en-US" sz="2000" b="1" i="0" dirty="0">
                <a:solidFill>
                  <a:srgbClr val="0070C0"/>
                </a:solidFill>
                <a:effectLst/>
                <a:latin typeface="Microsoft Yahei" panose="020B0503020204020204" pitchFamily="34" charset="-122"/>
                <a:ea typeface="Microsoft Yahei" panose="020B0503020204020204" pitchFamily="34" charset="-122"/>
              </a:rPr>
              <a:t>鼠标移动：改变视角</a:t>
            </a:r>
            <a:endParaRPr lang="zh-CN" altLang="en-US" sz="2000" b="1" dirty="0">
              <a:solidFill>
                <a:srgbClr val="0070C0"/>
              </a:solidFill>
            </a:endParaRPr>
          </a:p>
        </p:txBody>
      </p:sp>
      <p:pic>
        <p:nvPicPr>
          <p:cNvPr id="18" name="图片 17">
            <a:extLst>
              <a:ext uri="{FF2B5EF4-FFF2-40B4-BE49-F238E27FC236}">
                <a16:creationId xmlns:a16="http://schemas.microsoft.com/office/drawing/2014/main" id="{70849FD4-E237-A29A-DF96-9C6B88BA4265}"/>
              </a:ext>
            </a:extLst>
          </p:cNvPr>
          <p:cNvPicPr>
            <a:picLocks noChangeAspect="1"/>
          </p:cNvPicPr>
          <p:nvPr/>
        </p:nvPicPr>
        <p:blipFill>
          <a:blip r:embed="rId5"/>
          <a:stretch>
            <a:fillRect/>
          </a:stretch>
        </p:blipFill>
        <p:spPr>
          <a:xfrm>
            <a:off x="784006" y="1619864"/>
            <a:ext cx="2885497" cy="2854470"/>
          </a:xfrm>
          <a:prstGeom prst="rect">
            <a:avLst/>
          </a:prstGeom>
          <a:ln>
            <a:noFill/>
          </a:ln>
          <a:effectLst>
            <a:outerShdw blurRad="292100" dist="139700" dir="2700000" algn="tl" rotWithShape="0">
              <a:srgbClr val="333333">
                <a:alpha val="65000"/>
              </a:srgbClr>
            </a:outerShdw>
          </a:effectLst>
        </p:spPr>
      </p:pic>
      <p:sp>
        <p:nvSpPr>
          <p:cNvPr id="19" name="矩形: 圆角 18">
            <a:extLst>
              <a:ext uri="{FF2B5EF4-FFF2-40B4-BE49-F238E27FC236}">
                <a16:creationId xmlns:a16="http://schemas.microsoft.com/office/drawing/2014/main" id="{9619748E-BD10-9A86-2662-32EA9F6430DA}"/>
              </a:ext>
            </a:extLst>
          </p:cNvPr>
          <p:cNvSpPr/>
          <p:nvPr/>
        </p:nvSpPr>
        <p:spPr>
          <a:xfrm>
            <a:off x="1114393" y="2321706"/>
            <a:ext cx="1459831" cy="449179"/>
          </a:xfrm>
          <a:prstGeom prst="roundRect">
            <a:avLst/>
          </a:prstGeom>
          <a:noFill/>
          <a:ln w="25400"/>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a:p>
        </p:txBody>
      </p:sp>
      <p:pic>
        <p:nvPicPr>
          <p:cNvPr id="23" name="图片 22">
            <a:extLst>
              <a:ext uri="{FF2B5EF4-FFF2-40B4-BE49-F238E27FC236}">
                <a16:creationId xmlns:a16="http://schemas.microsoft.com/office/drawing/2014/main" id="{F540913F-1FE6-BED3-DCB4-5FA7E51C8683}"/>
              </a:ext>
            </a:extLst>
          </p:cNvPr>
          <p:cNvPicPr>
            <a:picLocks noChangeAspect="1"/>
          </p:cNvPicPr>
          <p:nvPr/>
        </p:nvPicPr>
        <p:blipFill>
          <a:blip r:embed="rId6"/>
          <a:stretch>
            <a:fillRect/>
          </a:stretch>
        </p:blipFill>
        <p:spPr>
          <a:xfrm>
            <a:off x="4467365" y="1886745"/>
            <a:ext cx="5905667" cy="2054613"/>
          </a:xfrm>
          <a:prstGeom prst="rect">
            <a:avLst/>
          </a:prstGeom>
        </p:spPr>
      </p:pic>
      <p:pic>
        <p:nvPicPr>
          <p:cNvPr id="24" name="图片 23">
            <a:extLst>
              <a:ext uri="{FF2B5EF4-FFF2-40B4-BE49-F238E27FC236}">
                <a16:creationId xmlns:a16="http://schemas.microsoft.com/office/drawing/2014/main" id="{85D6D2A2-08D0-5C9D-7560-1606CD283AEE}"/>
              </a:ext>
            </a:extLst>
          </p:cNvPr>
          <p:cNvPicPr>
            <a:picLocks noChangeAspect="1"/>
          </p:cNvPicPr>
          <p:nvPr>
            <p:custDataLst>
              <p:tags r:id="rId1"/>
            </p:custDataLst>
          </p:nvPr>
        </p:nvPicPr>
        <p:blipFill>
          <a:blip r:embed="rId7"/>
          <a:stretch>
            <a:fillRect/>
          </a:stretch>
        </p:blipFill>
        <p:spPr>
          <a:xfrm>
            <a:off x="2226754" y="4281850"/>
            <a:ext cx="5043730" cy="1731206"/>
          </a:xfrm>
          <a:prstGeom prst="rect">
            <a:avLst/>
          </a:prstGeom>
          <a:ln>
            <a:noFill/>
          </a:ln>
          <a:effectLst>
            <a:outerShdw blurRad="292100" dist="139700" dir="2700000" algn="tl" rotWithShape="0">
              <a:srgbClr val="333333">
                <a:alpha val="65000"/>
              </a:srgbClr>
            </a:outerShdw>
          </a:effectLst>
        </p:spPr>
      </p:pic>
      <p:sp>
        <p:nvSpPr>
          <p:cNvPr id="25" name="文本框 24">
            <a:extLst>
              <a:ext uri="{FF2B5EF4-FFF2-40B4-BE49-F238E27FC236}">
                <a16:creationId xmlns:a16="http://schemas.microsoft.com/office/drawing/2014/main" id="{F7AD5EFE-4DDF-2A48-674B-80DA9537EDF8}"/>
              </a:ext>
            </a:extLst>
          </p:cNvPr>
          <p:cNvSpPr txBox="1"/>
          <p:nvPr/>
        </p:nvSpPr>
        <p:spPr>
          <a:xfrm>
            <a:off x="5520623" y="1468251"/>
            <a:ext cx="4007320" cy="400110"/>
          </a:xfrm>
          <a:prstGeom prst="rect">
            <a:avLst/>
          </a:prstGeom>
          <a:noFill/>
        </p:spPr>
        <p:txBody>
          <a:bodyPr wrap="square">
            <a:spAutoFit/>
          </a:bodyPr>
          <a:lstStyle/>
          <a:p>
            <a:r>
              <a:rPr lang="zh-CN" altLang="en-US" sz="2000" dirty="0"/>
              <a:t>捕获偏移量，改变俯仰角与偏航角</a:t>
            </a:r>
          </a:p>
        </p:txBody>
      </p:sp>
    </p:spTree>
    <p:extLst>
      <p:ext uri="{BB962C8B-B14F-4D97-AF65-F5344CB8AC3E}">
        <p14:creationId xmlns:p14="http://schemas.microsoft.com/office/powerpoint/2010/main" val="32033423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a:xfrm>
            <a:off x="1216933" y="347251"/>
            <a:ext cx="8920029" cy="399415"/>
          </a:xfrm>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noProof="0" dirty="0">
                <a:ln>
                  <a:noFill/>
                </a:ln>
                <a:solidFill>
                  <a:srgbClr val="445437"/>
                </a:solidFill>
                <a:effectLst/>
                <a:uLnTx/>
                <a:uFillTx/>
                <a:latin typeface="微软雅黑" panose="020B0503020204020204" charset="-122"/>
                <a:ea typeface="微软雅黑" panose="020B0503020204020204" charset="-122"/>
                <a:cs typeface="+mn-ea"/>
                <a:sym typeface="+mn-ea"/>
              </a:rPr>
              <a:t>场景漫游</a:t>
            </a:r>
            <a:endParaRPr lang="en-US" altLang="zh-CN" dirty="0">
              <a:ea typeface="+mn-ea"/>
              <a:cs typeface="+mn-ea"/>
            </a:endParaRPr>
          </a:p>
        </p:txBody>
      </p:sp>
      <p:sp>
        <p:nvSpPr>
          <p:cNvPr id="2" name="日期占位符 1"/>
          <p:cNvSpPr>
            <a:spLocks noGrp="1"/>
          </p:cNvSpPr>
          <p:nvPr>
            <p:ph type="dt" sz="half" idx="14"/>
          </p:nvPr>
        </p:nvSpPr>
        <p:spPr>
          <a:xfrm>
            <a:off x="660400" y="6235702"/>
            <a:ext cx="3342640" cy="365125"/>
          </a:xfrm>
        </p:spPr>
        <p:txBody>
          <a:bodyPr/>
          <a:lstStyle/>
          <a:p>
            <a:r>
              <a:rPr lang="zh-CN" altLang="en-US" i="1" spc="300" dirty="0">
                <a:solidFill>
                  <a:schemeClr val="accent1"/>
                </a:solidFill>
                <a:latin typeface="+mn-ea"/>
                <a:cs typeface="+mn-ea"/>
              </a:rPr>
              <a:t>止于至善</a:t>
            </a:r>
            <a:endParaRPr lang="zh-CN" altLang="en-US" spc="300" dirty="0">
              <a:solidFill>
                <a:schemeClr val="bg1">
                  <a:lumMod val="75000"/>
                </a:schemeClr>
              </a:solidFill>
              <a:cs typeface="+mn-ea"/>
            </a:endParaRPr>
          </a:p>
        </p:txBody>
      </p:sp>
      <p:sp>
        <p:nvSpPr>
          <p:cNvPr id="3" name="灯片编号占位符 2"/>
          <p:cNvSpPr>
            <a:spLocks noGrp="1"/>
          </p:cNvSpPr>
          <p:nvPr>
            <p:ph type="sldNum" sz="quarter" idx="16"/>
          </p:nvPr>
        </p:nvSpPr>
        <p:spPr/>
        <p:txBody>
          <a:bodyPr/>
          <a:lstStyle/>
          <a:p>
            <a:fld id="{C79ECAFE-A460-4E13-ABCB-32CAE6136244}" type="slidenum">
              <a:rPr lang="zh-CN" altLang="en-US" smtClean="0"/>
              <a:t>8</a:t>
            </a:fld>
            <a:endParaRPr lang="zh-CN" altLang="en-US" dirty="0"/>
          </a:p>
        </p:txBody>
      </p:sp>
      <p:sp>
        <p:nvSpPr>
          <p:cNvPr id="29" name="矩形 28"/>
          <p:cNvSpPr/>
          <p:nvPr/>
        </p:nvSpPr>
        <p:spPr>
          <a:xfrm>
            <a:off x="1423338" y="1247984"/>
            <a:ext cx="4471002" cy="2142308"/>
          </a:xfrm>
          <a:prstGeom prst="rect">
            <a:avLst/>
          </a:prstGeom>
          <a:noFill/>
          <a:ln w="1270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A2C3D3B5-AD30-7136-CD4D-2DAE04D51CD8}"/>
              </a:ext>
            </a:extLst>
          </p:cNvPr>
          <p:cNvSpPr txBox="1"/>
          <p:nvPr/>
        </p:nvSpPr>
        <p:spPr>
          <a:xfrm>
            <a:off x="1615431" y="6231495"/>
            <a:ext cx="7809306" cy="369332"/>
          </a:xfrm>
          <a:prstGeom prst="rect">
            <a:avLst/>
          </a:prstGeom>
          <a:noFill/>
        </p:spPr>
        <p:txBody>
          <a:bodyPr wrap="square">
            <a:spAutoFit/>
          </a:bodyPr>
          <a:lstStyle/>
          <a:p>
            <a:r>
              <a:rPr lang="en-US" altLang="zh-CN" dirty="0">
                <a:hlinkClick r:id="rId3"/>
              </a:rPr>
              <a:t>Code Viewer. Source code: includes/</a:t>
            </a:r>
            <a:r>
              <a:rPr lang="en-US" altLang="zh-CN" dirty="0" err="1">
                <a:hlinkClick r:id="rId3"/>
              </a:rPr>
              <a:t>learnopengl</a:t>
            </a:r>
            <a:r>
              <a:rPr lang="en-US" altLang="zh-CN" dirty="0">
                <a:hlinkClick r:id="rId3"/>
              </a:rPr>
              <a:t>/</a:t>
            </a:r>
            <a:r>
              <a:rPr lang="en-US" altLang="zh-CN" dirty="0" err="1">
                <a:hlinkClick r:id="rId3"/>
              </a:rPr>
              <a:t>camera.h</a:t>
            </a:r>
            <a:endParaRPr lang="zh-CN" altLang="en-US" dirty="0"/>
          </a:p>
        </p:txBody>
      </p:sp>
      <p:sp>
        <p:nvSpPr>
          <p:cNvPr id="15" name="文本框 14">
            <a:extLst>
              <a:ext uri="{FF2B5EF4-FFF2-40B4-BE49-F238E27FC236}">
                <a16:creationId xmlns:a16="http://schemas.microsoft.com/office/drawing/2014/main" id="{2BA70573-00CE-D4C3-7127-C064B4B7FC25}"/>
              </a:ext>
            </a:extLst>
          </p:cNvPr>
          <p:cNvSpPr txBox="1"/>
          <p:nvPr/>
        </p:nvSpPr>
        <p:spPr>
          <a:xfrm>
            <a:off x="660400" y="1172122"/>
            <a:ext cx="4007319" cy="400110"/>
          </a:xfrm>
          <a:prstGeom prst="rect">
            <a:avLst/>
          </a:prstGeom>
          <a:noFill/>
        </p:spPr>
        <p:txBody>
          <a:bodyPr wrap="square">
            <a:spAutoFit/>
          </a:bodyPr>
          <a:lstStyle/>
          <a:p>
            <a:pPr marL="342900" indent="-342900">
              <a:buFont typeface="Wingdings" panose="05000000000000000000" pitchFamily="2" charset="2"/>
              <a:buChar char="ü"/>
            </a:pPr>
            <a:r>
              <a:rPr lang="zh-CN" altLang="en-US" sz="2000" b="1" i="0" dirty="0">
                <a:solidFill>
                  <a:srgbClr val="0070C0"/>
                </a:solidFill>
                <a:effectLst/>
                <a:latin typeface="Microsoft Yahei" panose="020B0503020204020204" pitchFamily="34" charset="-122"/>
                <a:ea typeface="Microsoft Yahei" panose="020B0503020204020204" pitchFamily="34" charset="-122"/>
              </a:rPr>
              <a:t>鼠标滚轮：缩放</a:t>
            </a:r>
            <a:endParaRPr lang="zh-CN" altLang="en-US" sz="2000" b="1" dirty="0">
              <a:solidFill>
                <a:srgbClr val="0070C0"/>
              </a:solidFill>
            </a:endParaRPr>
          </a:p>
        </p:txBody>
      </p:sp>
      <p:pic>
        <p:nvPicPr>
          <p:cNvPr id="5" name="图片 4">
            <a:extLst>
              <a:ext uri="{FF2B5EF4-FFF2-40B4-BE49-F238E27FC236}">
                <a16:creationId xmlns:a16="http://schemas.microsoft.com/office/drawing/2014/main" id="{60492BB3-218C-9415-A435-E80857336BE8}"/>
              </a:ext>
            </a:extLst>
          </p:cNvPr>
          <p:cNvPicPr>
            <a:picLocks noChangeAspect="1"/>
          </p:cNvPicPr>
          <p:nvPr/>
        </p:nvPicPr>
        <p:blipFill>
          <a:blip r:embed="rId4"/>
          <a:stretch>
            <a:fillRect/>
          </a:stretch>
        </p:blipFill>
        <p:spPr>
          <a:xfrm>
            <a:off x="930202" y="2270055"/>
            <a:ext cx="4038950" cy="2240474"/>
          </a:xfrm>
          <a:prstGeom prst="rect">
            <a:avLst/>
          </a:prstGeom>
          <a:ln>
            <a:noFill/>
          </a:ln>
          <a:effectLst>
            <a:outerShdw blurRad="292100" dist="139700" dir="2700000" algn="tl" rotWithShape="0">
              <a:srgbClr val="333333">
                <a:alpha val="65000"/>
              </a:srgbClr>
            </a:outerShdw>
          </a:effectLst>
        </p:spPr>
      </p:pic>
      <p:sp>
        <p:nvSpPr>
          <p:cNvPr id="9" name="文本框 8">
            <a:extLst>
              <a:ext uri="{FF2B5EF4-FFF2-40B4-BE49-F238E27FC236}">
                <a16:creationId xmlns:a16="http://schemas.microsoft.com/office/drawing/2014/main" id="{60068C4F-65FC-B5C6-255F-D87574C568F9}"/>
              </a:ext>
            </a:extLst>
          </p:cNvPr>
          <p:cNvSpPr txBox="1"/>
          <p:nvPr/>
        </p:nvSpPr>
        <p:spPr>
          <a:xfrm>
            <a:off x="5520084" y="2496329"/>
            <a:ext cx="6096000" cy="1787925"/>
          </a:xfrm>
          <a:prstGeom prst="rect">
            <a:avLst/>
          </a:prstGeom>
          <a:noFill/>
        </p:spPr>
        <p:txBody>
          <a:bodyPr wrap="square">
            <a:spAutoFit/>
          </a:bodyPr>
          <a:lstStyle/>
          <a:p>
            <a:pPr marL="342900" indent="-342900">
              <a:lnSpc>
                <a:spcPts val="3400"/>
              </a:lnSpc>
              <a:buFont typeface="Arial" panose="020B0604020202020204" pitchFamily="34" charset="0"/>
              <a:buChar char="•"/>
            </a:pPr>
            <a:r>
              <a:rPr lang="zh-CN" altLang="en-US" sz="2000" b="1" i="0" dirty="0">
                <a:solidFill>
                  <a:srgbClr val="222222"/>
                </a:solidFill>
                <a:effectLst/>
                <a:latin typeface="Microsoft Yahei" panose="020B0503020204020204" pitchFamily="34" charset="-122"/>
                <a:ea typeface="Microsoft Yahei" panose="020B0503020204020204" pitchFamily="34" charset="-122"/>
              </a:rPr>
              <a:t>视野</a:t>
            </a:r>
            <a:r>
              <a:rPr lang="en-US" altLang="zh-CN" sz="2000" b="0" i="0" dirty="0">
                <a:solidFill>
                  <a:srgbClr val="222222"/>
                </a:solidFill>
                <a:effectLst/>
                <a:latin typeface="Microsoft Yahei" panose="020B0503020204020204" pitchFamily="34" charset="-122"/>
                <a:ea typeface="Microsoft Yahei" panose="020B0503020204020204" pitchFamily="34" charset="-122"/>
              </a:rPr>
              <a:t>(Field of View)</a:t>
            </a:r>
            <a:r>
              <a:rPr lang="zh-CN" altLang="en-US" sz="2000" b="0" i="0" dirty="0">
                <a:solidFill>
                  <a:srgbClr val="222222"/>
                </a:solidFill>
                <a:effectLst/>
                <a:latin typeface="Microsoft Yahei" panose="020B0503020204020204" pitchFamily="34" charset="-122"/>
                <a:ea typeface="Microsoft Yahei" panose="020B0503020204020204" pitchFamily="34" charset="-122"/>
              </a:rPr>
              <a:t>或</a:t>
            </a:r>
            <a:r>
              <a:rPr lang="en-US" altLang="zh-CN" sz="2000" b="1" i="0" dirty="0" err="1">
                <a:solidFill>
                  <a:srgbClr val="222222"/>
                </a:solidFill>
                <a:effectLst/>
                <a:latin typeface="Microsoft Yahei" panose="020B0503020204020204" pitchFamily="34" charset="-122"/>
                <a:ea typeface="Microsoft Yahei" panose="020B0503020204020204" pitchFamily="34" charset="-122"/>
              </a:rPr>
              <a:t>fov</a:t>
            </a:r>
            <a:r>
              <a:rPr lang="zh-CN" altLang="en-US" sz="2000" b="0" i="0" dirty="0">
                <a:solidFill>
                  <a:srgbClr val="222222"/>
                </a:solidFill>
                <a:effectLst/>
                <a:latin typeface="Microsoft Yahei" panose="020B0503020204020204" pitchFamily="34" charset="-122"/>
                <a:ea typeface="Microsoft Yahei" panose="020B0503020204020204" pitchFamily="34" charset="-122"/>
              </a:rPr>
              <a:t>定义了我们可以看到场景中多大的范围</a:t>
            </a:r>
            <a:endParaRPr lang="en-US" altLang="zh-CN" sz="2000" b="0" i="0" dirty="0">
              <a:solidFill>
                <a:srgbClr val="222222"/>
              </a:solidFill>
              <a:effectLst/>
              <a:latin typeface="Microsoft Yahei" panose="020B0503020204020204" pitchFamily="34" charset="-122"/>
              <a:ea typeface="Microsoft Yahei" panose="020B0503020204020204" pitchFamily="34" charset="-122"/>
            </a:endParaRPr>
          </a:p>
          <a:p>
            <a:pPr marL="342900" indent="-342900">
              <a:lnSpc>
                <a:spcPts val="3400"/>
              </a:lnSpc>
              <a:buFont typeface="Arial" panose="020B0604020202020204" pitchFamily="34" charset="0"/>
              <a:buChar char="•"/>
            </a:pPr>
            <a:r>
              <a:rPr lang="zh-CN" altLang="en-US" sz="2000" b="0" i="0" dirty="0">
                <a:solidFill>
                  <a:srgbClr val="222222"/>
                </a:solidFill>
                <a:effectLst/>
                <a:latin typeface="Microsoft Yahei" panose="020B0503020204020204" pitchFamily="34" charset="-122"/>
                <a:ea typeface="Microsoft Yahei" panose="020B0503020204020204" pitchFamily="34" charset="-122"/>
              </a:rPr>
              <a:t>当视野变小时，场景投影出来的空间就会减小，产生放大</a:t>
            </a:r>
            <a:r>
              <a:rPr lang="en-US" altLang="zh-CN" sz="2000" b="0" i="0" dirty="0">
                <a:solidFill>
                  <a:srgbClr val="222222"/>
                </a:solidFill>
                <a:effectLst/>
                <a:latin typeface="Microsoft Yahei" panose="020B0503020204020204" pitchFamily="34" charset="-122"/>
                <a:ea typeface="Microsoft Yahei" panose="020B0503020204020204" pitchFamily="34" charset="-122"/>
              </a:rPr>
              <a:t>(Zoom In)</a:t>
            </a:r>
            <a:r>
              <a:rPr lang="zh-CN" altLang="en-US" sz="2000" b="0" i="0" dirty="0">
                <a:solidFill>
                  <a:srgbClr val="222222"/>
                </a:solidFill>
                <a:effectLst/>
                <a:latin typeface="Microsoft Yahei" panose="020B0503020204020204" pitchFamily="34" charset="-122"/>
                <a:ea typeface="Microsoft Yahei" panose="020B0503020204020204" pitchFamily="34" charset="-122"/>
              </a:rPr>
              <a:t>了的感觉</a:t>
            </a:r>
            <a:endParaRPr lang="zh-CN" altLang="en-US" sz="2000" dirty="0"/>
          </a:p>
        </p:txBody>
      </p:sp>
    </p:spTree>
    <p:extLst>
      <p:ext uri="{BB962C8B-B14F-4D97-AF65-F5344CB8AC3E}">
        <p14:creationId xmlns:p14="http://schemas.microsoft.com/office/powerpoint/2010/main" val="13703169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a:xfrm>
            <a:off x="1216933" y="347251"/>
            <a:ext cx="8920029" cy="399415"/>
          </a:xfrm>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ea typeface="+mn-ea"/>
                <a:cs typeface="+mn-ea"/>
              </a:rPr>
              <a:t>漫反射光照</a:t>
            </a:r>
            <a:r>
              <a:rPr lang="en-US" altLang="zh-CN" dirty="0">
                <a:ea typeface="+mn-ea"/>
                <a:cs typeface="+mn-ea"/>
              </a:rPr>
              <a:t>&amp;</a:t>
            </a:r>
            <a:r>
              <a:rPr lang="zh-CN" altLang="en-US" dirty="0">
                <a:ea typeface="+mn-ea"/>
                <a:cs typeface="+mn-ea"/>
              </a:rPr>
              <a:t>镜面光照</a:t>
            </a:r>
          </a:p>
        </p:txBody>
      </p:sp>
      <p:sp>
        <p:nvSpPr>
          <p:cNvPr id="2" name="日期占位符 1"/>
          <p:cNvSpPr>
            <a:spLocks noGrp="1"/>
          </p:cNvSpPr>
          <p:nvPr>
            <p:ph type="dt" sz="half" idx="14"/>
          </p:nvPr>
        </p:nvSpPr>
        <p:spPr>
          <a:xfrm>
            <a:off x="660400" y="6235702"/>
            <a:ext cx="3342640" cy="365125"/>
          </a:xfrm>
        </p:spPr>
        <p:txBody>
          <a:bodyPr/>
          <a:lstStyle/>
          <a:p>
            <a:r>
              <a:rPr lang="zh-CN" altLang="en-US" i="1" spc="300">
                <a:solidFill>
                  <a:schemeClr val="accent1"/>
                </a:solidFill>
                <a:latin typeface="+mn-ea"/>
                <a:cs typeface="+mn-ea"/>
              </a:rPr>
              <a:t>止于至善</a:t>
            </a:r>
            <a:endParaRPr lang="zh-CN" altLang="en-US" spc="300" dirty="0">
              <a:solidFill>
                <a:schemeClr val="bg1">
                  <a:lumMod val="75000"/>
                </a:schemeClr>
              </a:solidFill>
              <a:cs typeface="+mn-ea"/>
            </a:endParaRPr>
          </a:p>
        </p:txBody>
      </p:sp>
      <p:sp>
        <p:nvSpPr>
          <p:cNvPr id="3" name="灯片编号占位符 2"/>
          <p:cNvSpPr>
            <a:spLocks noGrp="1"/>
          </p:cNvSpPr>
          <p:nvPr>
            <p:ph type="sldNum" sz="quarter" idx="16"/>
          </p:nvPr>
        </p:nvSpPr>
        <p:spPr/>
        <p:txBody>
          <a:bodyPr/>
          <a:lstStyle/>
          <a:p>
            <a:fld id="{C79ECAFE-A460-4E13-ABCB-32CAE6136244}" type="slidenum">
              <a:rPr lang="zh-CN" altLang="en-US" smtClean="0"/>
              <a:t>9</a:t>
            </a:fld>
            <a:endParaRPr lang="zh-CN" altLang="en-US" dirty="0"/>
          </a:p>
        </p:txBody>
      </p:sp>
      <p:pic>
        <p:nvPicPr>
          <p:cNvPr id="8" name="图片 7"/>
          <p:cNvPicPr>
            <a:picLocks noChangeAspect="1"/>
          </p:cNvPicPr>
          <p:nvPr>
            <p:custDataLst>
              <p:tags r:id="rId1"/>
            </p:custDataLst>
          </p:nvPr>
        </p:nvPicPr>
        <p:blipFill>
          <a:blip r:embed="rId4"/>
          <a:stretch>
            <a:fillRect/>
          </a:stretch>
        </p:blipFill>
        <p:spPr>
          <a:xfrm>
            <a:off x="1335555" y="3429000"/>
            <a:ext cx="3229944" cy="2362198"/>
          </a:xfrm>
          <a:prstGeom prst="rect">
            <a:avLst/>
          </a:prstGeom>
        </p:spPr>
      </p:pic>
      <p:sp>
        <p:nvSpPr>
          <p:cNvPr id="9" name="文本框 8"/>
          <p:cNvSpPr txBox="1"/>
          <p:nvPr/>
        </p:nvSpPr>
        <p:spPr>
          <a:xfrm>
            <a:off x="660400" y="1939896"/>
            <a:ext cx="5032477" cy="1253630"/>
          </a:xfrm>
          <a:prstGeom prst="rect">
            <a:avLst/>
          </a:prstGeom>
          <a:noFill/>
        </p:spPr>
        <p:txBody>
          <a:bodyPr wrap="square" rtlCol="0">
            <a:noAutofit/>
          </a:bodyPr>
          <a:lstStyle/>
          <a:p>
            <a:pPr marL="342900" indent="-342900">
              <a:lnSpc>
                <a:spcPts val="3000"/>
              </a:lnSpc>
              <a:buFont typeface="Wingdings" panose="05000000000000000000" pitchFamily="2" charset="2"/>
              <a:buChar char="ü"/>
            </a:pPr>
            <a:r>
              <a:rPr lang="zh-CN" altLang="en-US" sz="2000" b="1" dirty="0">
                <a:solidFill>
                  <a:schemeClr val="accent6">
                    <a:lumMod val="50000"/>
                  </a:schemeClr>
                </a:solidFill>
                <a:latin typeface="微软雅黑" panose="020B0503020204020204" charset="-122"/>
                <a:ea typeface="微软雅黑" panose="020B0503020204020204" charset="-122"/>
              </a:rPr>
              <a:t>漫反射</a:t>
            </a:r>
            <a:endParaRPr lang="zh-CN" altLang="en-US" sz="2000" dirty="0"/>
          </a:p>
          <a:p>
            <a:pPr lvl="1">
              <a:lnSpc>
                <a:spcPts val="3000"/>
              </a:lnSpc>
            </a:pPr>
            <a:r>
              <a:rPr lang="zh-CN" altLang="en-US" sz="2000" dirty="0"/>
              <a:t>漫反射光照使物体上与光线方向越接近的片段能从光源处获得更多的亮度。</a:t>
            </a:r>
          </a:p>
        </p:txBody>
      </p:sp>
      <p:sp>
        <p:nvSpPr>
          <p:cNvPr id="5" name="文本框 4">
            <a:extLst>
              <a:ext uri="{FF2B5EF4-FFF2-40B4-BE49-F238E27FC236}">
                <a16:creationId xmlns:a16="http://schemas.microsoft.com/office/drawing/2014/main" id="{2B6408F8-C417-CB8E-C4F8-27F139BA5675}"/>
              </a:ext>
            </a:extLst>
          </p:cNvPr>
          <p:cNvSpPr txBox="1"/>
          <p:nvPr/>
        </p:nvSpPr>
        <p:spPr>
          <a:xfrm>
            <a:off x="660399" y="1256578"/>
            <a:ext cx="8631085" cy="461665"/>
          </a:xfrm>
          <a:prstGeom prst="rect">
            <a:avLst/>
          </a:prstGeom>
          <a:noFill/>
        </p:spPr>
        <p:txBody>
          <a:bodyPr wrap="square">
            <a:spAutoFit/>
          </a:bodyPr>
          <a:lstStyle/>
          <a:p>
            <a:r>
              <a:rPr lang="zh-CN" altLang="en-US" sz="2400" b="1" i="0" dirty="0">
                <a:solidFill>
                  <a:srgbClr val="0070C0"/>
                </a:solidFill>
                <a:effectLst/>
                <a:latin typeface="Microsoft Yahei" panose="020B0503020204020204" pitchFamily="34" charset="-122"/>
                <a:ea typeface="Microsoft Yahei" panose="020B0503020204020204" pitchFamily="34" charset="-122"/>
              </a:rPr>
              <a:t>法向量</a:t>
            </a:r>
            <a:r>
              <a:rPr lang="en-US" altLang="zh-CN" sz="2400" b="1" dirty="0">
                <a:solidFill>
                  <a:srgbClr val="0070C0"/>
                </a:solidFill>
                <a:latin typeface="Microsoft Yahei" panose="020B0503020204020204" pitchFamily="34" charset="-122"/>
                <a:ea typeface="Microsoft Yahei" panose="020B0503020204020204" pitchFamily="34" charset="-122"/>
              </a:rPr>
              <a:t>+</a:t>
            </a:r>
            <a:r>
              <a:rPr lang="zh-CN" altLang="en-US" sz="2400" b="1" i="0" dirty="0">
                <a:solidFill>
                  <a:srgbClr val="0070C0"/>
                </a:solidFill>
                <a:effectLst/>
                <a:latin typeface="Microsoft Yahei" panose="020B0503020204020204" pitchFamily="34" charset="-122"/>
                <a:ea typeface="Microsoft Yahei" panose="020B0503020204020204" pitchFamily="34" charset="-122"/>
              </a:rPr>
              <a:t>定向的光线</a:t>
            </a:r>
            <a:r>
              <a:rPr lang="zh-CN" altLang="en-US" sz="2400" b="1" dirty="0">
                <a:solidFill>
                  <a:srgbClr val="0070C0"/>
                </a:solidFill>
                <a:latin typeface="Microsoft Yahei" panose="020B0503020204020204" pitchFamily="34" charset="-122"/>
                <a:ea typeface="Microsoft Yahei" panose="020B0503020204020204" pitchFamily="34" charset="-122"/>
              </a:rPr>
              <a:t>（</a:t>
            </a:r>
            <a:r>
              <a:rPr lang="en-US" altLang="zh-CN" sz="2400" b="1" dirty="0">
                <a:solidFill>
                  <a:srgbClr val="0070C0"/>
                </a:solidFill>
                <a:latin typeface="Microsoft Yahei" panose="020B0503020204020204" pitchFamily="34" charset="-122"/>
                <a:ea typeface="Microsoft Yahei" panose="020B0503020204020204" pitchFamily="34" charset="-122"/>
              </a:rPr>
              <a:t>+</a:t>
            </a:r>
            <a:r>
              <a:rPr lang="zh-CN" altLang="en-US" sz="2400" b="1" dirty="0">
                <a:solidFill>
                  <a:srgbClr val="0070C0"/>
                </a:solidFill>
                <a:latin typeface="Microsoft Yahei" panose="020B0503020204020204" pitchFamily="34" charset="-122"/>
                <a:ea typeface="Microsoft Yahei" panose="020B0503020204020204" pitchFamily="34" charset="-122"/>
              </a:rPr>
              <a:t>观察方向）</a:t>
            </a:r>
            <a:r>
              <a:rPr lang="en-US" altLang="zh-CN" sz="2400" b="0" i="0" dirty="0">
                <a:solidFill>
                  <a:srgbClr val="222222"/>
                </a:solidFill>
                <a:effectLst/>
                <a:latin typeface="Microsoft Yahei" panose="020B0503020204020204" pitchFamily="34" charset="-122"/>
                <a:ea typeface="Microsoft Yahei" panose="020B0503020204020204" pitchFamily="34" charset="-122"/>
                <a:sym typeface="Wingdings" panose="05000000000000000000" pitchFamily="2" charset="2"/>
              </a:rPr>
              <a:t></a:t>
            </a:r>
            <a:r>
              <a:rPr lang="zh-CN" altLang="en-US" sz="2400" dirty="0">
                <a:ea typeface="+mn-ea"/>
                <a:cs typeface="+mn-ea"/>
              </a:rPr>
              <a:t>漫反射光照</a:t>
            </a:r>
            <a:r>
              <a:rPr lang="en-US" altLang="zh-CN" sz="2400" dirty="0">
                <a:ea typeface="+mn-ea"/>
                <a:cs typeface="+mn-ea"/>
              </a:rPr>
              <a:t>&amp;</a:t>
            </a:r>
            <a:r>
              <a:rPr lang="zh-CN" altLang="en-US" sz="2400" dirty="0">
                <a:ea typeface="+mn-ea"/>
                <a:cs typeface="+mn-ea"/>
              </a:rPr>
              <a:t>镜面光照</a:t>
            </a:r>
          </a:p>
        </p:txBody>
      </p:sp>
      <p:sp>
        <p:nvSpPr>
          <p:cNvPr id="6" name="文本框 5">
            <a:extLst>
              <a:ext uri="{FF2B5EF4-FFF2-40B4-BE49-F238E27FC236}">
                <a16:creationId xmlns:a16="http://schemas.microsoft.com/office/drawing/2014/main" id="{525A156B-9090-BDF9-E189-4E4ACD2FF339}"/>
              </a:ext>
            </a:extLst>
          </p:cNvPr>
          <p:cNvSpPr txBox="1"/>
          <p:nvPr/>
        </p:nvSpPr>
        <p:spPr>
          <a:xfrm>
            <a:off x="6259461" y="1937921"/>
            <a:ext cx="5032477" cy="1253630"/>
          </a:xfrm>
          <a:prstGeom prst="rect">
            <a:avLst/>
          </a:prstGeom>
          <a:noFill/>
        </p:spPr>
        <p:txBody>
          <a:bodyPr wrap="square" rtlCol="0">
            <a:noAutofit/>
          </a:bodyPr>
          <a:lstStyle/>
          <a:p>
            <a:pPr marL="342900" indent="-342900">
              <a:lnSpc>
                <a:spcPts val="3000"/>
              </a:lnSpc>
              <a:buFont typeface="Wingdings" panose="05000000000000000000" pitchFamily="2" charset="2"/>
              <a:buChar char="ü"/>
            </a:pPr>
            <a:r>
              <a:rPr lang="zh-CN" altLang="en-US" sz="2000" b="1" dirty="0">
                <a:solidFill>
                  <a:schemeClr val="accent6">
                    <a:lumMod val="50000"/>
                  </a:schemeClr>
                </a:solidFill>
                <a:latin typeface="微软雅黑" panose="020B0503020204020204" charset="-122"/>
                <a:ea typeface="微软雅黑" panose="020B0503020204020204" charset="-122"/>
              </a:rPr>
              <a:t>镜面反射</a:t>
            </a:r>
            <a:endParaRPr lang="zh-CN" altLang="en-US" sz="2000" dirty="0"/>
          </a:p>
          <a:p>
            <a:pPr lvl="1">
              <a:lnSpc>
                <a:spcPts val="3000"/>
              </a:lnSpc>
            </a:pPr>
            <a:r>
              <a:rPr lang="zh-CN" altLang="en-US" sz="2000" b="0" i="0" dirty="0">
                <a:solidFill>
                  <a:srgbClr val="222222"/>
                </a:solidFill>
                <a:effectLst/>
                <a:latin typeface="Microsoft Yahei" panose="020B0503020204020204" pitchFamily="34" charset="-122"/>
                <a:ea typeface="Microsoft Yahei" panose="020B0503020204020204" pitchFamily="34" charset="-122"/>
              </a:rPr>
              <a:t>镜面光照也决定于观察方向，例如玩家是从什么方向看向这个片段的。</a:t>
            </a:r>
            <a:endParaRPr lang="zh-CN" altLang="en-US" sz="2000" dirty="0"/>
          </a:p>
        </p:txBody>
      </p:sp>
      <p:pic>
        <p:nvPicPr>
          <p:cNvPr id="11" name="图片 10">
            <a:extLst>
              <a:ext uri="{FF2B5EF4-FFF2-40B4-BE49-F238E27FC236}">
                <a16:creationId xmlns:a16="http://schemas.microsoft.com/office/drawing/2014/main" id="{155A8D7A-31C2-18EB-29B4-7BB9FD0C3C53}"/>
              </a:ext>
            </a:extLst>
          </p:cNvPr>
          <p:cNvPicPr>
            <a:picLocks noChangeAspect="1"/>
          </p:cNvPicPr>
          <p:nvPr/>
        </p:nvPicPr>
        <p:blipFill>
          <a:blip r:embed="rId5"/>
          <a:stretch>
            <a:fillRect/>
          </a:stretch>
        </p:blipFill>
        <p:spPr>
          <a:xfrm>
            <a:off x="7098195" y="3429000"/>
            <a:ext cx="3355008" cy="2506330"/>
          </a:xfrm>
          <a:prstGeom prst="rect">
            <a:avLst/>
          </a:prstGeom>
        </p:spPr>
      </p:pic>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Id&quot;:null,&quot;Name&quot;:&quot;正常&quot;,&quot;HeaderHeight&quot;:15.0,&quot;FooterHeight&quot;:9.0,&quot;SideMargin&quot;:5.5,&quot;TopMargin&quot;:0.0,&quot;BottomMargin&quot;:0.0,&quot;IntervalMargin&quot;:1.5,&quot;SettingType&quot;:&quot;System&quot;}"/>
  <p:tag name="COMMONDATA" val="eyJoZGlkIjoiZDYzMGMyYzVjNTJlNzU1MmZjMTA5YWMzMjM3MTMzOWEifQ=="/>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Office 主题​​">
  <a:themeElements>
    <a:clrScheme name="SEU">
      <a:dk1>
        <a:sysClr val="windowText" lastClr="000000"/>
      </a:dk1>
      <a:lt1>
        <a:sysClr val="window" lastClr="FFFFFF"/>
      </a:lt1>
      <a:dk2>
        <a:srgbClr val="44546A"/>
      </a:dk2>
      <a:lt2>
        <a:srgbClr val="E3E1DD"/>
      </a:lt2>
      <a:accent1>
        <a:srgbClr val="445437"/>
      </a:accent1>
      <a:accent2>
        <a:srgbClr val="FFCC00"/>
      </a:accent2>
      <a:accent3>
        <a:srgbClr val="2872A1"/>
      </a:accent3>
      <a:accent4>
        <a:srgbClr val="FCB322"/>
      </a:accent4>
      <a:accent5>
        <a:srgbClr val="EA6C00"/>
      </a:accent5>
      <a:accent6>
        <a:srgbClr val="70AD47"/>
      </a:accent6>
      <a:hlink>
        <a:srgbClr val="0563C1"/>
      </a:hlink>
      <a:folHlink>
        <a:srgbClr val="954F72"/>
      </a:folHlink>
    </a:clrScheme>
    <a:fontScheme name="htvr4vcz">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w="12700">
          <a:noFill/>
        </a:ln>
      </a:spPr>
      <a:bodyPr rtlCol="0" anchor="ctr"/>
      <a:lstStyle>
        <a:defPPr algn="ctr">
          <a:defRPr/>
        </a:defPPr>
      </a:lstStyle>
      <a:style>
        <a:lnRef idx="1">
          <a:schemeClr val="accent1"/>
        </a:lnRef>
        <a:fillRef idx="0">
          <a:schemeClr val="accent1"/>
        </a:fillRef>
        <a:effectRef idx="0">
          <a:schemeClr val="accent1"/>
        </a:effectRef>
        <a:fontRef idx="minor">
          <a:schemeClr val="tx1"/>
        </a:fontRef>
      </a:style>
    </a:spDef>
    <a:lnDef>
      <a:spPr>
        <a:ln w="12700">
          <a:solidFill>
            <a:schemeClr val="bg1"/>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125</TotalTime>
  <Words>577</Words>
  <Application>Microsoft Office PowerPoint</Application>
  <PresentationFormat>宽屏</PresentationFormat>
  <Paragraphs>119</Paragraphs>
  <Slides>17</Slides>
  <Notes>16</Notes>
  <HiddenSlides>0</HiddenSlides>
  <MMClips>0</MMClips>
  <ScaleCrop>false</ScaleCrop>
  <HeadingPairs>
    <vt:vector size="6" baseType="variant">
      <vt:variant>
        <vt:lpstr>已用的字体</vt:lpstr>
      </vt:variant>
      <vt:variant>
        <vt:i4>11</vt:i4>
      </vt:variant>
      <vt:variant>
        <vt:lpstr>主题</vt:lpstr>
      </vt:variant>
      <vt:variant>
        <vt:i4>2</vt:i4>
      </vt:variant>
      <vt:variant>
        <vt:lpstr>幻灯片标题</vt:lpstr>
      </vt:variant>
      <vt:variant>
        <vt:i4>17</vt:i4>
      </vt:variant>
    </vt:vector>
  </HeadingPairs>
  <TitlesOfParts>
    <vt:vector size="30" baseType="lpstr">
      <vt:lpstr>-apple-system</vt:lpstr>
      <vt:lpstr>等线</vt:lpstr>
      <vt:lpstr>Microsoft Yahei</vt:lpstr>
      <vt:lpstr>Microsoft Yahei</vt:lpstr>
      <vt:lpstr>Microsoft Yahei</vt:lpstr>
      <vt:lpstr>Arial</vt:lpstr>
      <vt:lpstr>Calibri</vt:lpstr>
      <vt:lpstr>Century Gothic</vt:lpstr>
      <vt:lpstr>Segoe UI</vt:lpstr>
      <vt:lpstr>Segoe UI Light</vt:lpstr>
      <vt:lpstr>Wingdings</vt:lpstr>
      <vt:lpstr>Office 主题​​</vt:lpstr>
      <vt:lpstr>2_OfficePLUS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GTD0402</dc:creator>
  <cp:lastModifiedBy>trydexiaozaizi@outlook.com</cp:lastModifiedBy>
  <cp:revision>76</cp:revision>
  <dcterms:created xsi:type="dcterms:W3CDTF">2023-10-19T10:55:00Z</dcterms:created>
  <dcterms:modified xsi:type="dcterms:W3CDTF">2023-12-08T02:05:02Z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v-yunxl@microsoft.com</vt:lpwstr>
  </property>
  <property fmtid="{D5CDD505-2E9C-101B-9397-08002B2CF9AE}" pid="5" name="MSIP_Label_f42aa342-8706-4288-bd11-ebb85995028c_SetDate">
    <vt:lpwstr>2019-04-12T02:41:52.0160681Z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69373f4c-3b11-4ae9-a932-ee563e5098c6</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ICV">
    <vt:lpwstr>D2151CE7A4A741248403198E4C3B1D5C_13</vt:lpwstr>
  </property>
  <property fmtid="{D5CDD505-2E9C-101B-9397-08002B2CF9AE}" pid="12" name="KSOProductBuildVer">
    <vt:lpwstr>2052-12.1.0.15712</vt:lpwstr>
  </property>
</Properties>
</file>